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61" r:id="rId5"/>
    <p:sldId id="269" r:id="rId6"/>
    <p:sldId id="268" r:id="rId7"/>
    <p:sldId id="270" r:id="rId8"/>
    <p:sldId id="262" r:id="rId9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7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75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41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0808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horz" tIns="216000" rIns="5760000" bIns="0"/>
          <a:lstStyle>
            <a:lvl1pPr marL="0" marR="0" indent="0" algn="l" defTabSz="914400" rtl="0" eaLnBrk="0" fontAlgn="base" latinLnBrk="0" hangingPunct="0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b="1" baseline="0">
                <a:latin typeface="+mn-lt"/>
              </a:defRPr>
            </a:lvl1pPr>
            <a:lvl2pPr marL="179388" marR="0" indent="-179388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lvl2pPr>
            <a:lvl3pPr marL="363538" marR="0" indent="-188913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lvl3pPr>
            <a:lvl4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E95E27"/>
              </a:buClr>
              <a:buSzTx/>
              <a:buFont typeface="Wingdings" pitchFamily="2" charset="2"/>
              <a:buNone/>
              <a:tabLst>
                <a:tab pos="0" algn="l"/>
              </a:tabLst>
              <a:defRPr lang="nl-NL" sz="180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1200" marR="0" indent="-174625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E95E27"/>
              </a:buClr>
              <a:buSzTx/>
              <a:buFont typeface="Wingdings" pitchFamily="2" charset="2"/>
              <a:buChar char="§"/>
              <a:tabLst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Klik om de modelstijlen te bewerken</a:t>
            </a:r>
          </a:p>
          <a:p>
            <a:pPr marL="179388" marR="0" lvl="1" indent="-179388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Tweede niveau</a:t>
            </a:r>
          </a:p>
          <a:p>
            <a:pPr marL="363538" marR="0" lvl="2" indent="-188913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0AC-B6C8-46D1-B673-EB6D39B54F27}" type="datetime1">
              <a:rPr lang="nl-NL" smtClean="0"/>
              <a:t>7-12-2020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993D-73A9-4D50-8E79-47925D35F39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6096001" y="1268760"/>
            <a:ext cx="6096000" cy="5037218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12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horz" tIns="216000" rIns="5760000" bIns="0"/>
          <a:lstStyle>
            <a:lvl1pPr marL="0" marR="0" indent="0" algn="l" defTabSz="914400" rtl="0" eaLnBrk="0" fontAlgn="base" latinLnBrk="0" hangingPunct="0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b="1" baseline="0">
                <a:latin typeface="+mn-lt"/>
              </a:defRPr>
            </a:lvl1pPr>
            <a:lvl2pPr marL="179388" marR="0" indent="-179388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lvl2pPr>
            <a:lvl3pPr marL="363538" marR="0" indent="-188913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lvl3pPr>
            <a:lvl4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E95E27"/>
              </a:buClr>
              <a:buSzTx/>
              <a:buFont typeface="Wingdings" pitchFamily="2" charset="2"/>
              <a:buNone/>
              <a:tabLst>
                <a:tab pos="0" algn="l"/>
              </a:tabLst>
              <a:defRPr lang="nl-NL" sz="180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1200" marR="0" indent="-174625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E95E27"/>
              </a:buClr>
              <a:buSzTx/>
              <a:buFont typeface="Wingdings" pitchFamily="2" charset="2"/>
              <a:buChar char="§"/>
              <a:tabLst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Klik om de modelstijlen te bewerken</a:t>
            </a:r>
          </a:p>
          <a:p>
            <a:pPr marL="179388" marR="0" lvl="1" indent="-179388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Tweede niveau</a:t>
            </a:r>
          </a:p>
          <a:p>
            <a:pPr marL="363538" marR="0" lvl="2" indent="-188913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36DA-A7C6-4FE2-9035-B9A2A834516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993D-73A9-4D50-8E79-47925D35F39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6096001" y="1268760"/>
            <a:ext cx="6096000" cy="5037218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96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horz" tIns="216000" rIns="5760000" bIns="0"/>
          <a:lstStyle>
            <a:lvl1pPr marL="0" marR="0" indent="0" algn="l" defTabSz="914400" rtl="0" eaLnBrk="0" fontAlgn="base" latinLnBrk="0" hangingPunct="0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b="1" baseline="0">
                <a:latin typeface="+mn-lt"/>
              </a:defRPr>
            </a:lvl1pPr>
            <a:lvl2pPr marL="179388" marR="0" indent="-179388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lvl2pPr>
            <a:lvl3pPr marL="363538" marR="0" indent="-188913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lvl3pPr>
            <a:lvl4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E95E27"/>
              </a:buClr>
              <a:buSzTx/>
              <a:buFont typeface="Wingdings" pitchFamily="2" charset="2"/>
              <a:buNone/>
              <a:tabLst>
                <a:tab pos="0" algn="l"/>
              </a:tabLst>
              <a:defRPr lang="nl-NL" sz="180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1200" marR="0" indent="-174625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E95E27"/>
              </a:buClr>
              <a:buSzTx/>
              <a:buFont typeface="Wingdings" pitchFamily="2" charset="2"/>
              <a:buChar char="§"/>
              <a:tabLst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Klik om de modelstijlen te bewerken</a:t>
            </a:r>
          </a:p>
          <a:p>
            <a:pPr marL="179388" marR="0" lvl="1" indent="-179388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Tweede niveau</a:t>
            </a:r>
          </a:p>
          <a:p>
            <a:pPr marL="363538" marR="0" lvl="2" indent="-188913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30A8D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36DA-A7C6-4FE2-9035-B9A2A834516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993D-73A9-4D50-8E79-47925D35F39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6096001" y="1268760"/>
            <a:ext cx="6096000" cy="5037218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38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74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54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51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70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628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95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84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87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49216-E97C-4F1E-8628-EA7054D7D410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A6C83-71EA-4F43-9689-28114141F9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54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ubboNM1oaag?start=3&amp;feature=oembed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ec_M9JFiCGY?feature=oembed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 bwMode="auto">
          <a:xfrm>
            <a:off x="1524001" y="0"/>
            <a:ext cx="9144000" cy="6858000"/>
          </a:xfrm>
          <a:prstGeom prst="rect">
            <a:avLst/>
          </a:prstGeom>
          <a:gradFill flip="none" rotWithShape="1">
            <a:gsLst>
              <a:gs pos="7300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1000" b="1">
              <a:solidFill>
                <a:srgbClr val="230D5C"/>
              </a:solidFill>
              <a:latin typeface="Verdana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4" r="13902" b="15262"/>
          <a:stretch/>
        </p:blipFill>
        <p:spPr bwMode="auto">
          <a:xfrm>
            <a:off x="1520404" y="1"/>
            <a:ext cx="9147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8" name="Groep 67"/>
          <p:cNvGrpSpPr/>
          <p:nvPr/>
        </p:nvGrpSpPr>
        <p:grpSpPr>
          <a:xfrm>
            <a:off x="2006429" y="2107953"/>
            <a:ext cx="8175544" cy="2642096"/>
            <a:chOff x="4819651" y="1127919"/>
            <a:chExt cx="2082800" cy="673100"/>
          </a:xfrm>
        </p:grpSpPr>
        <p:sp>
          <p:nvSpPr>
            <p:cNvPr id="69" name="Freeform 6"/>
            <p:cNvSpPr>
              <a:spLocks/>
            </p:cNvSpPr>
            <p:nvPr/>
          </p:nvSpPr>
          <p:spPr bwMode="auto">
            <a:xfrm>
              <a:off x="4819651" y="1127919"/>
              <a:ext cx="479425" cy="552450"/>
            </a:xfrm>
            <a:custGeom>
              <a:avLst/>
              <a:gdLst>
                <a:gd name="T0" fmla="*/ 112 w 907"/>
                <a:gd name="T1" fmla="*/ 0 h 1042"/>
                <a:gd name="T2" fmla="*/ 409 w 907"/>
                <a:gd name="T3" fmla="*/ 298 h 1042"/>
                <a:gd name="T4" fmla="*/ 381 w 907"/>
                <a:gd name="T5" fmla="*/ 325 h 1042"/>
                <a:gd name="T6" fmla="*/ 435 w 907"/>
                <a:gd name="T7" fmla="*/ 379 h 1042"/>
                <a:gd name="T8" fmla="*/ 461 w 907"/>
                <a:gd name="T9" fmla="*/ 378 h 1042"/>
                <a:gd name="T10" fmla="*/ 493 w 907"/>
                <a:gd name="T11" fmla="*/ 380 h 1042"/>
                <a:gd name="T12" fmla="*/ 827 w 907"/>
                <a:gd name="T13" fmla="*/ 46 h 1042"/>
                <a:gd name="T14" fmla="*/ 907 w 907"/>
                <a:gd name="T15" fmla="*/ 127 h 1042"/>
                <a:gd name="T16" fmla="*/ 610 w 907"/>
                <a:gd name="T17" fmla="*/ 423 h 1042"/>
                <a:gd name="T18" fmla="*/ 581 w 907"/>
                <a:gd name="T19" fmla="*/ 393 h 1042"/>
                <a:gd name="T20" fmla="*/ 560 w 907"/>
                <a:gd name="T21" fmla="*/ 414 h 1042"/>
                <a:gd name="T22" fmla="*/ 582 w 907"/>
                <a:gd name="T23" fmla="*/ 435 h 1042"/>
                <a:gd name="T24" fmla="*/ 597 w 907"/>
                <a:gd name="T25" fmla="*/ 462 h 1042"/>
                <a:gd name="T26" fmla="*/ 608 w 907"/>
                <a:gd name="T27" fmla="*/ 491 h 1042"/>
                <a:gd name="T28" fmla="*/ 612 w 907"/>
                <a:gd name="T29" fmla="*/ 522 h 1042"/>
                <a:gd name="T30" fmla="*/ 619 w 907"/>
                <a:gd name="T31" fmla="*/ 565 h 1042"/>
                <a:gd name="T32" fmla="*/ 878 w 907"/>
                <a:gd name="T33" fmla="*/ 825 h 1042"/>
                <a:gd name="T34" fmla="*/ 803 w 907"/>
                <a:gd name="T35" fmla="*/ 899 h 1042"/>
                <a:gd name="T36" fmla="*/ 650 w 907"/>
                <a:gd name="T37" fmla="*/ 746 h 1042"/>
                <a:gd name="T38" fmla="*/ 657 w 907"/>
                <a:gd name="T39" fmla="*/ 789 h 1042"/>
                <a:gd name="T40" fmla="*/ 677 w 907"/>
                <a:gd name="T41" fmla="*/ 910 h 1042"/>
                <a:gd name="T42" fmla="*/ 677 w 907"/>
                <a:gd name="T43" fmla="*/ 927 h 1042"/>
                <a:gd name="T44" fmla="*/ 331 w 907"/>
                <a:gd name="T45" fmla="*/ 927 h 1042"/>
                <a:gd name="T46" fmla="*/ 331 w 907"/>
                <a:gd name="T47" fmla="*/ 1042 h 1042"/>
                <a:gd name="T48" fmla="*/ 232 w 907"/>
                <a:gd name="T49" fmla="*/ 1042 h 1042"/>
                <a:gd name="T50" fmla="*/ 232 w 907"/>
                <a:gd name="T51" fmla="*/ 913 h 1042"/>
                <a:gd name="T52" fmla="*/ 275 w 907"/>
                <a:gd name="T53" fmla="*/ 700 h 1042"/>
                <a:gd name="T54" fmla="*/ 81 w 907"/>
                <a:gd name="T55" fmla="*/ 893 h 1042"/>
                <a:gd name="T56" fmla="*/ 0 w 907"/>
                <a:gd name="T57" fmla="*/ 812 h 1042"/>
                <a:gd name="T58" fmla="*/ 288 w 907"/>
                <a:gd name="T59" fmla="*/ 523 h 1042"/>
                <a:gd name="T60" fmla="*/ 307 w 907"/>
                <a:gd name="T61" fmla="*/ 542 h 1042"/>
                <a:gd name="T62" fmla="*/ 311 w 907"/>
                <a:gd name="T63" fmla="*/ 522 h 1042"/>
                <a:gd name="T64" fmla="*/ 313 w 907"/>
                <a:gd name="T65" fmla="*/ 495 h 1042"/>
                <a:gd name="T66" fmla="*/ 320 w 907"/>
                <a:gd name="T67" fmla="*/ 470 h 1042"/>
                <a:gd name="T68" fmla="*/ 332 w 907"/>
                <a:gd name="T69" fmla="*/ 447 h 1042"/>
                <a:gd name="T70" fmla="*/ 348 w 907"/>
                <a:gd name="T71" fmla="*/ 427 h 1042"/>
                <a:gd name="T72" fmla="*/ 366 w 907"/>
                <a:gd name="T73" fmla="*/ 410 h 1042"/>
                <a:gd name="T74" fmla="*/ 35 w 907"/>
                <a:gd name="T75" fmla="*/ 78 h 1042"/>
                <a:gd name="T76" fmla="*/ 112 w 907"/>
                <a:gd name="T77" fmla="*/ 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07" h="1042">
                  <a:moveTo>
                    <a:pt x="112" y="0"/>
                  </a:moveTo>
                  <a:lnTo>
                    <a:pt x="409" y="298"/>
                  </a:lnTo>
                  <a:lnTo>
                    <a:pt x="381" y="325"/>
                  </a:lnTo>
                  <a:lnTo>
                    <a:pt x="435" y="379"/>
                  </a:lnTo>
                  <a:lnTo>
                    <a:pt x="461" y="378"/>
                  </a:lnTo>
                  <a:lnTo>
                    <a:pt x="493" y="380"/>
                  </a:lnTo>
                  <a:lnTo>
                    <a:pt x="827" y="46"/>
                  </a:lnTo>
                  <a:lnTo>
                    <a:pt x="907" y="127"/>
                  </a:lnTo>
                  <a:lnTo>
                    <a:pt x="610" y="423"/>
                  </a:lnTo>
                  <a:lnTo>
                    <a:pt x="581" y="393"/>
                  </a:lnTo>
                  <a:lnTo>
                    <a:pt x="560" y="414"/>
                  </a:lnTo>
                  <a:lnTo>
                    <a:pt x="582" y="435"/>
                  </a:lnTo>
                  <a:lnTo>
                    <a:pt x="597" y="462"/>
                  </a:lnTo>
                  <a:lnTo>
                    <a:pt x="608" y="491"/>
                  </a:lnTo>
                  <a:lnTo>
                    <a:pt x="612" y="522"/>
                  </a:lnTo>
                  <a:lnTo>
                    <a:pt x="619" y="565"/>
                  </a:lnTo>
                  <a:lnTo>
                    <a:pt x="878" y="825"/>
                  </a:lnTo>
                  <a:lnTo>
                    <a:pt x="803" y="899"/>
                  </a:lnTo>
                  <a:lnTo>
                    <a:pt x="650" y="746"/>
                  </a:lnTo>
                  <a:lnTo>
                    <a:pt x="657" y="789"/>
                  </a:lnTo>
                  <a:lnTo>
                    <a:pt x="677" y="910"/>
                  </a:lnTo>
                  <a:lnTo>
                    <a:pt x="677" y="927"/>
                  </a:lnTo>
                  <a:lnTo>
                    <a:pt x="331" y="927"/>
                  </a:lnTo>
                  <a:lnTo>
                    <a:pt x="331" y="1042"/>
                  </a:lnTo>
                  <a:lnTo>
                    <a:pt x="232" y="1042"/>
                  </a:lnTo>
                  <a:lnTo>
                    <a:pt x="232" y="913"/>
                  </a:lnTo>
                  <a:lnTo>
                    <a:pt x="275" y="700"/>
                  </a:lnTo>
                  <a:lnTo>
                    <a:pt x="81" y="893"/>
                  </a:lnTo>
                  <a:lnTo>
                    <a:pt x="0" y="812"/>
                  </a:lnTo>
                  <a:lnTo>
                    <a:pt x="288" y="523"/>
                  </a:lnTo>
                  <a:lnTo>
                    <a:pt x="307" y="542"/>
                  </a:lnTo>
                  <a:lnTo>
                    <a:pt x="311" y="522"/>
                  </a:lnTo>
                  <a:lnTo>
                    <a:pt x="313" y="495"/>
                  </a:lnTo>
                  <a:lnTo>
                    <a:pt x="320" y="470"/>
                  </a:lnTo>
                  <a:lnTo>
                    <a:pt x="332" y="447"/>
                  </a:lnTo>
                  <a:lnTo>
                    <a:pt x="348" y="427"/>
                  </a:lnTo>
                  <a:lnTo>
                    <a:pt x="366" y="410"/>
                  </a:lnTo>
                  <a:lnTo>
                    <a:pt x="35" y="7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7"/>
            <p:cNvSpPr>
              <a:spLocks/>
            </p:cNvSpPr>
            <p:nvPr/>
          </p:nvSpPr>
          <p:spPr bwMode="auto">
            <a:xfrm>
              <a:off x="5332414" y="1427957"/>
              <a:ext cx="192088" cy="252413"/>
            </a:xfrm>
            <a:custGeom>
              <a:avLst/>
              <a:gdLst>
                <a:gd name="T0" fmla="*/ 7 w 364"/>
                <a:gd name="T1" fmla="*/ 0 h 476"/>
                <a:gd name="T2" fmla="*/ 88 w 364"/>
                <a:gd name="T3" fmla="*/ 0 h 476"/>
                <a:gd name="T4" fmla="*/ 95 w 364"/>
                <a:gd name="T5" fmla="*/ 7 h 476"/>
                <a:gd name="T6" fmla="*/ 94 w 364"/>
                <a:gd name="T7" fmla="*/ 204 h 476"/>
                <a:gd name="T8" fmla="*/ 101 w 364"/>
                <a:gd name="T9" fmla="*/ 204 h 476"/>
                <a:gd name="T10" fmla="*/ 297 w 364"/>
                <a:gd name="T11" fmla="*/ 7 h 476"/>
                <a:gd name="T12" fmla="*/ 312 w 364"/>
                <a:gd name="T13" fmla="*/ 1 h 476"/>
                <a:gd name="T14" fmla="*/ 345 w 364"/>
                <a:gd name="T15" fmla="*/ 1 h 476"/>
                <a:gd name="T16" fmla="*/ 352 w 364"/>
                <a:gd name="T17" fmla="*/ 8 h 476"/>
                <a:gd name="T18" fmla="*/ 352 w 364"/>
                <a:gd name="T19" fmla="*/ 76 h 476"/>
                <a:gd name="T20" fmla="*/ 216 w 364"/>
                <a:gd name="T21" fmla="*/ 211 h 476"/>
                <a:gd name="T22" fmla="*/ 216 w 364"/>
                <a:gd name="T23" fmla="*/ 218 h 476"/>
                <a:gd name="T24" fmla="*/ 364 w 364"/>
                <a:gd name="T25" fmla="*/ 402 h 476"/>
                <a:gd name="T26" fmla="*/ 364 w 364"/>
                <a:gd name="T27" fmla="*/ 469 h 476"/>
                <a:gd name="T28" fmla="*/ 358 w 364"/>
                <a:gd name="T29" fmla="*/ 476 h 476"/>
                <a:gd name="T30" fmla="*/ 310 w 364"/>
                <a:gd name="T31" fmla="*/ 476 h 476"/>
                <a:gd name="T32" fmla="*/ 297 w 364"/>
                <a:gd name="T33" fmla="*/ 469 h 476"/>
                <a:gd name="T34" fmla="*/ 148 w 364"/>
                <a:gd name="T35" fmla="*/ 285 h 476"/>
                <a:gd name="T36" fmla="*/ 142 w 364"/>
                <a:gd name="T37" fmla="*/ 285 h 476"/>
                <a:gd name="T38" fmla="*/ 94 w 364"/>
                <a:gd name="T39" fmla="*/ 333 h 476"/>
                <a:gd name="T40" fmla="*/ 94 w 364"/>
                <a:gd name="T41" fmla="*/ 469 h 476"/>
                <a:gd name="T42" fmla="*/ 87 w 364"/>
                <a:gd name="T43" fmla="*/ 476 h 476"/>
                <a:gd name="T44" fmla="*/ 6 w 364"/>
                <a:gd name="T45" fmla="*/ 475 h 476"/>
                <a:gd name="T46" fmla="*/ 0 w 364"/>
                <a:gd name="T47" fmla="*/ 469 h 476"/>
                <a:gd name="T48" fmla="*/ 0 w 364"/>
                <a:gd name="T49" fmla="*/ 7 h 476"/>
                <a:gd name="T50" fmla="*/ 7 w 364"/>
                <a:gd name="T51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4" h="476">
                  <a:moveTo>
                    <a:pt x="7" y="0"/>
                  </a:moveTo>
                  <a:lnTo>
                    <a:pt x="88" y="0"/>
                  </a:lnTo>
                  <a:lnTo>
                    <a:pt x="95" y="7"/>
                  </a:lnTo>
                  <a:lnTo>
                    <a:pt x="94" y="204"/>
                  </a:lnTo>
                  <a:lnTo>
                    <a:pt x="101" y="204"/>
                  </a:lnTo>
                  <a:lnTo>
                    <a:pt x="297" y="7"/>
                  </a:lnTo>
                  <a:lnTo>
                    <a:pt x="312" y="1"/>
                  </a:lnTo>
                  <a:lnTo>
                    <a:pt x="345" y="1"/>
                  </a:lnTo>
                  <a:lnTo>
                    <a:pt x="352" y="8"/>
                  </a:lnTo>
                  <a:lnTo>
                    <a:pt x="352" y="76"/>
                  </a:lnTo>
                  <a:lnTo>
                    <a:pt x="216" y="211"/>
                  </a:lnTo>
                  <a:lnTo>
                    <a:pt x="216" y="218"/>
                  </a:lnTo>
                  <a:lnTo>
                    <a:pt x="364" y="402"/>
                  </a:lnTo>
                  <a:lnTo>
                    <a:pt x="364" y="469"/>
                  </a:lnTo>
                  <a:lnTo>
                    <a:pt x="358" y="476"/>
                  </a:lnTo>
                  <a:lnTo>
                    <a:pt x="310" y="476"/>
                  </a:lnTo>
                  <a:lnTo>
                    <a:pt x="297" y="469"/>
                  </a:lnTo>
                  <a:lnTo>
                    <a:pt x="148" y="285"/>
                  </a:lnTo>
                  <a:lnTo>
                    <a:pt x="142" y="285"/>
                  </a:lnTo>
                  <a:lnTo>
                    <a:pt x="94" y="333"/>
                  </a:lnTo>
                  <a:lnTo>
                    <a:pt x="94" y="469"/>
                  </a:lnTo>
                  <a:lnTo>
                    <a:pt x="87" y="476"/>
                  </a:lnTo>
                  <a:lnTo>
                    <a:pt x="6" y="475"/>
                  </a:lnTo>
                  <a:lnTo>
                    <a:pt x="0" y="469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8"/>
            <p:cNvSpPr>
              <a:spLocks/>
            </p:cNvSpPr>
            <p:nvPr/>
          </p:nvSpPr>
          <p:spPr bwMode="auto">
            <a:xfrm>
              <a:off x="5548314" y="1500982"/>
              <a:ext cx="50800" cy="179388"/>
            </a:xfrm>
            <a:custGeom>
              <a:avLst/>
              <a:gdLst>
                <a:gd name="T0" fmla="*/ 7 w 96"/>
                <a:gd name="T1" fmla="*/ 0 h 339"/>
                <a:gd name="T2" fmla="*/ 89 w 96"/>
                <a:gd name="T3" fmla="*/ 0 h 339"/>
                <a:gd name="T4" fmla="*/ 96 w 96"/>
                <a:gd name="T5" fmla="*/ 7 h 339"/>
                <a:gd name="T6" fmla="*/ 95 w 96"/>
                <a:gd name="T7" fmla="*/ 333 h 339"/>
                <a:gd name="T8" fmla="*/ 88 w 96"/>
                <a:gd name="T9" fmla="*/ 339 h 339"/>
                <a:gd name="T10" fmla="*/ 6 w 96"/>
                <a:gd name="T11" fmla="*/ 339 h 339"/>
                <a:gd name="T12" fmla="*/ 0 w 96"/>
                <a:gd name="T13" fmla="*/ 332 h 339"/>
                <a:gd name="T14" fmla="*/ 0 w 96"/>
                <a:gd name="T15" fmla="*/ 7 h 339"/>
                <a:gd name="T16" fmla="*/ 7 w 96"/>
                <a:gd name="T17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339">
                  <a:moveTo>
                    <a:pt x="7" y="0"/>
                  </a:moveTo>
                  <a:lnTo>
                    <a:pt x="89" y="0"/>
                  </a:lnTo>
                  <a:lnTo>
                    <a:pt x="96" y="7"/>
                  </a:lnTo>
                  <a:lnTo>
                    <a:pt x="95" y="333"/>
                  </a:lnTo>
                  <a:lnTo>
                    <a:pt x="88" y="339"/>
                  </a:lnTo>
                  <a:lnTo>
                    <a:pt x="6" y="339"/>
                  </a:lnTo>
                  <a:lnTo>
                    <a:pt x="0" y="332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9"/>
            <p:cNvSpPr>
              <a:spLocks/>
            </p:cNvSpPr>
            <p:nvPr/>
          </p:nvSpPr>
          <p:spPr bwMode="auto">
            <a:xfrm>
              <a:off x="5630864" y="1497807"/>
              <a:ext cx="168275" cy="182563"/>
            </a:xfrm>
            <a:custGeom>
              <a:avLst/>
              <a:gdLst>
                <a:gd name="T0" fmla="*/ 190 w 318"/>
                <a:gd name="T1" fmla="*/ 0 h 346"/>
                <a:gd name="T2" fmla="*/ 218 w 318"/>
                <a:gd name="T3" fmla="*/ 2 h 346"/>
                <a:gd name="T4" fmla="*/ 245 w 318"/>
                <a:gd name="T5" fmla="*/ 9 h 346"/>
                <a:gd name="T6" fmla="*/ 266 w 318"/>
                <a:gd name="T7" fmla="*/ 21 h 346"/>
                <a:gd name="T8" fmla="*/ 284 w 318"/>
                <a:gd name="T9" fmla="*/ 38 h 346"/>
                <a:gd name="T10" fmla="*/ 298 w 318"/>
                <a:gd name="T11" fmla="*/ 57 h 346"/>
                <a:gd name="T12" fmla="*/ 309 w 318"/>
                <a:gd name="T13" fmla="*/ 80 h 346"/>
                <a:gd name="T14" fmla="*/ 316 w 318"/>
                <a:gd name="T15" fmla="*/ 106 h 346"/>
                <a:gd name="T16" fmla="*/ 318 w 318"/>
                <a:gd name="T17" fmla="*/ 136 h 346"/>
                <a:gd name="T18" fmla="*/ 318 w 318"/>
                <a:gd name="T19" fmla="*/ 339 h 346"/>
                <a:gd name="T20" fmla="*/ 310 w 318"/>
                <a:gd name="T21" fmla="*/ 346 h 346"/>
                <a:gd name="T22" fmla="*/ 229 w 318"/>
                <a:gd name="T23" fmla="*/ 346 h 346"/>
                <a:gd name="T24" fmla="*/ 223 w 318"/>
                <a:gd name="T25" fmla="*/ 339 h 346"/>
                <a:gd name="T26" fmla="*/ 223 w 318"/>
                <a:gd name="T27" fmla="*/ 142 h 346"/>
                <a:gd name="T28" fmla="*/ 222 w 318"/>
                <a:gd name="T29" fmla="*/ 127 h 346"/>
                <a:gd name="T30" fmla="*/ 218 w 318"/>
                <a:gd name="T31" fmla="*/ 111 h 346"/>
                <a:gd name="T32" fmla="*/ 211 w 318"/>
                <a:gd name="T33" fmla="*/ 99 h 346"/>
                <a:gd name="T34" fmla="*/ 202 w 318"/>
                <a:gd name="T35" fmla="*/ 90 h 346"/>
                <a:gd name="T36" fmla="*/ 187 w 318"/>
                <a:gd name="T37" fmla="*/ 84 h 346"/>
                <a:gd name="T38" fmla="*/ 169 w 318"/>
                <a:gd name="T39" fmla="*/ 81 h 346"/>
                <a:gd name="T40" fmla="*/ 150 w 318"/>
                <a:gd name="T41" fmla="*/ 82 h 346"/>
                <a:gd name="T42" fmla="*/ 134 w 318"/>
                <a:gd name="T43" fmla="*/ 88 h 346"/>
                <a:gd name="T44" fmla="*/ 120 w 318"/>
                <a:gd name="T45" fmla="*/ 97 h 346"/>
                <a:gd name="T46" fmla="*/ 110 w 318"/>
                <a:gd name="T47" fmla="*/ 109 h 346"/>
                <a:gd name="T48" fmla="*/ 101 w 318"/>
                <a:gd name="T49" fmla="*/ 126 h 346"/>
                <a:gd name="T50" fmla="*/ 97 w 318"/>
                <a:gd name="T51" fmla="*/ 145 h 346"/>
                <a:gd name="T52" fmla="*/ 95 w 318"/>
                <a:gd name="T53" fmla="*/ 170 h 346"/>
                <a:gd name="T54" fmla="*/ 94 w 318"/>
                <a:gd name="T55" fmla="*/ 339 h 346"/>
                <a:gd name="T56" fmla="*/ 88 w 318"/>
                <a:gd name="T57" fmla="*/ 346 h 346"/>
                <a:gd name="T58" fmla="*/ 7 w 318"/>
                <a:gd name="T59" fmla="*/ 345 h 346"/>
                <a:gd name="T60" fmla="*/ 0 w 318"/>
                <a:gd name="T61" fmla="*/ 339 h 346"/>
                <a:gd name="T62" fmla="*/ 1 w 318"/>
                <a:gd name="T63" fmla="*/ 13 h 346"/>
                <a:gd name="T64" fmla="*/ 7 w 318"/>
                <a:gd name="T65" fmla="*/ 7 h 346"/>
                <a:gd name="T66" fmla="*/ 82 w 318"/>
                <a:gd name="T67" fmla="*/ 7 h 346"/>
                <a:gd name="T68" fmla="*/ 88 w 318"/>
                <a:gd name="T69" fmla="*/ 13 h 346"/>
                <a:gd name="T70" fmla="*/ 95 w 318"/>
                <a:gd name="T71" fmla="*/ 33 h 346"/>
                <a:gd name="T72" fmla="*/ 103 w 318"/>
                <a:gd name="T73" fmla="*/ 33 h 346"/>
                <a:gd name="T74" fmla="*/ 110 w 318"/>
                <a:gd name="T75" fmla="*/ 26 h 346"/>
                <a:gd name="T76" fmla="*/ 120 w 318"/>
                <a:gd name="T77" fmla="*/ 19 h 346"/>
                <a:gd name="T78" fmla="*/ 134 w 318"/>
                <a:gd name="T79" fmla="*/ 12 h 346"/>
                <a:gd name="T80" fmla="*/ 149 w 318"/>
                <a:gd name="T81" fmla="*/ 6 h 346"/>
                <a:gd name="T82" fmla="*/ 168 w 318"/>
                <a:gd name="T83" fmla="*/ 1 h 346"/>
                <a:gd name="T84" fmla="*/ 190 w 318"/>
                <a:gd name="T8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346">
                  <a:moveTo>
                    <a:pt x="190" y="0"/>
                  </a:moveTo>
                  <a:lnTo>
                    <a:pt x="218" y="2"/>
                  </a:lnTo>
                  <a:lnTo>
                    <a:pt x="245" y="9"/>
                  </a:lnTo>
                  <a:lnTo>
                    <a:pt x="266" y="21"/>
                  </a:lnTo>
                  <a:lnTo>
                    <a:pt x="284" y="38"/>
                  </a:lnTo>
                  <a:lnTo>
                    <a:pt x="298" y="57"/>
                  </a:lnTo>
                  <a:lnTo>
                    <a:pt x="309" y="80"/>
                  </a:lnTo>
                  <a:lnTo>
                    <a:pt x="316" y="106"/>
                  </a:lnTo>
                  <a:lnTo>
                    <a:pt x="318" y="136"/>
                  </a:lnTo>
                  <a:lnTo>
                    <a:pt x="318" y="339"/>
                  </a:lnTo>
                  <a:lnTo>
                    <a:pt x="310" y="346"/>
                  </a:lnTo>
                  <a:lnTo>
                    <a:pt x="229" y="346"/>
                  </a:lnTo>
                  <a:lnTo>
                    <a:pt x="223" y="339"/>
                  </a:lnTo>
                  <a:lnTo>
                    <a:pt x="223" y="142"/>
                  </a:lnTo>
                  <a:lnTo>
                    <a:pt x="222" y="127"/>
                  </a:lnTo>
                  <a:lnTo>
                    <a:pt x="218" y="111"/>
                  </a:lnTo>
                  <a:lnTo>
                    <a:pt x="211" y="99"/>
                  </a:lnTo>
                  <a:lnTo>
                    <a:pt x="202" y="90"/>
                  </a:lnTo>
                  <a:lnTo>
                    <a:pt x="187" y="84"/>
                  </a:lnTo>
                  <a:lnTo>
                    <a:pt x="169" y="81"/>
                  </a:lnTo>
                  <a:lnTo>
                    <a:pt x="150" y="82"/>
                  </a:lnTo>
                  <a:lnTo>
                    <a:pt x="134" y="88"/>
                  </a:lnTo>
                  <a:lnTo>
                    <a:pt x="120" y="97"/>
                  </a:lnTo>
                  <a:lnTo>
                    <a:pt x="110" y="109"/>
                  </a:lnTo>
                  <a:lnTo>
                    <a:pt x="101" y="126"/>
                  </a:lnTo>
                  <a:lnTo>
                    <a:pt x="97" y="145"/>
                  </a:lnTo>
                  <a:lnTo>
                    <a:pt x="95" y="170"/>
                  </a:lnTo>
                  <a:lnTo>
                    <a:pt x="94" y="339"/>
                  </a:lnTo>
                  <a:lnTo>
                    <a:pt x="88" y="346"/>
                  </a:lnTo>
                  <a:lnTo>
                    <a:pt x="7" y="345"/>
                  </a:lnTo>
                  <a:lnTo>
                    <a:pt x="0" y="339"/>
                  </a:lnTo>
                  <a:lnTo>
                    <a:pt x="1" y="13"/>
                  </a:lnTo>
                  <a:lnTo>
                    <a:pt x="7" y="7"/>
                  </a:lnTo>
                  <a:lnTo>
                    <a:pt x="82" y="7"/>
                  </a:lnTo>
                  <a:lnTo>
                    <a:pt x="88" y="13"/>
                  </a:lnTo>
                  <a:lnTo>
                    <a:pt x="95" y="33"/>
                  </a:lnTo>
                  <a:lnTo>
                    <a:pt x="103" y="33"/>
                  </a:lnTo>
                  <a:lnTo>
                    <a:pt x="110" y="26"/>
                  </a:lnTo>
                  <a:lnTo>
                    <a:pt x="120" y="19"/>
                  </a:lnTo>
                  <a:lnTo>
                    <a:pt x="134" y="12"/>
                  </a:lnTo>
                  <a:lnTo>
                    <a:pt x="149" y="6"/>
                  </a:lnTo>
                  <a:lnTo>
                    <a:pt x="168" y="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10"/>
            <p:cNvSpPr>
              <a:spLocks noEditPoints="1"/>
            </p:cNvSpPr>
            <p:nvPr/>
          </p:nvSpPr>
          <p:spPr bwMode="auto">
            <a:xfrm>
              <a:off x="5821364" y="1429544"/>
              <a:ext cx="177800" cy="254000"/>
            </a:xfrm>
            <a:custGeom>
              <a:avLst/>
              <a:gdLst>
                <a:gd name="T0" fmla="*/ 148 w 338"/>
                <a:gd name="T1" fmla="*/ 214 h 482"/>
                <a:gd name="T2" fmla="*/ 117 w 338"/>
                <a:gd name="T3" fmla="*/ 232 h 482"/>
                <a:gd name="T4" fmla="*/ 101 w 338"/>
                <a:gd name="T5" fmla="*/ 263 h 482"/>
                <a:gd name="T6" fmla="*/ 95 w 338"/>
                <a:gd name="T7" fmla="*/ 306 h 482"/>
                <a:gd name="T8" fmla="*/ 99 w 338"/>
                <a:gd name="T9" fmla="*/ 348 h 482"/>
                <a:gd name="T10" fmla="*/ 117 w 338"/>
                <a:gd name="T11" fmla="*/ 381 h 482"/>
                <a:gd name="T12" fmla="*/ 147 w 338"/>
                <a:gd name="T13" fmla="*/ 398 h 482"/>
                <a:gd name="T14" fmla="*/ 190 w 338"/>
                <a:gd name="T15" fmla="*/ 398 h 482"/>
                <a:gd name="T16" fmla="*/ 221 w 338"/>
                <a:gd name="T17" fmla="*/ 381 h 482"/>
                <a:gd name="T18" fmla="*/ 238 w 338"/>
                <a:gd name="T19" fmla="*/ 349 h 482"/>
                <a:gd name="T20" fmla="*/ 244 w 338"/>
                <a:gd name="T21" fmla="*/ 306 h 482"/>
                <a:gd name="T22" fmla="*/ 238 w 338"/>
                <a:gd name="T23" fmla="*/ 264 h 482"/>
                <a:gd name="T24" fmla="*/ 221 w 338"/>
                <a:gd name="T25" fmla="*/ 232 h 482"/>
                <a:gd name="T26" fmla="*/ 190 w 338"/>
                <a:gd name="T27" fmla="*/ 214 h 482"/>
                <a:gd name="T28" fmla="*/ 251 w 338"/>
                <a:gd name="T29" fmla="*/ 0 h 482"/>
                <a:gd name="T30" fmla="*/ 338 w 338"/>
                <a:gd name="T31" fmla="*/ 8 h 482"/>
                <a:gd name="T32" fmla="*/ 331 w 338"/>
                <a:gd name="T33" fmla="*/ 476 h 482"/>
                <a:gd name="T34" fmla="*/ 250 w 338"/>
                <a:gd name="T35" fmla="*/ 469 h 482"/>
                <a:gd name="T36" fmla="*/ 237 w 338"/>
                <a:gd name="T37" fmla="*/ 449 h 482"/>
                <a:gd name="T38" fmla="*/ 230 w 338"/>
                <a:gd name="T39" fmla="*/ 456 h 482"/>
                <a:gd name="T40" fmla="*/ 208 w 338"/>
                <a:gd name="T41" fmla="*/ 469 h 482"/>
                <a:gd name="T42" fmla="*/ 172 w 338"/>
                <a:gd name="T43" fmla="*/ 481 h 482"/>
                <a:gd name="T44" fmla="*/ 122 w 338"/>
                <a:gd name="T45" fmla="*/ 480 h 482"/>
                <a:gd name="T46" fmla="*/ 74 w 338"/>
                <a:gd name="T47" fmla="*/ 461 h 482"/>
                <a:gd name="T48" fmla="*/ 35 w 338"/>
                <a:gd name="T49" fmla="*/ 424 h 482"/>
                <a:gd name="T50" fmla="*/ 10 w 338"/>
                <a:gd name="T51" fmla="*/ 372 h 482"/>
                <a:gd name="T52" fmla="*/ 0 w 338"/>
                <a:gd name="T53" fmla="*/ 306 h 482"/>
                <a:gd name="T54" fmla="*/ 10 w 338"/>
                <a:gd name="T55" fmla="*/ 240 h 482"/>
                <a:gd name="T56" fmla="*/ 36 w 338"/>
                <a:gd name="T57" fmla="*/ 187 h 482"/>
                <a:gd name="T58" fmla="*/ 74 w 338"/>
                <a:gd name="T59" fmla="*/ 152 h 482"/>
                <a:gd name="T60" fmla="*/ 122 w 338"/>
                <a:gd name="T61" fmla="*/ 132 h 482"/>
                <a:gd name="T62" fmla="*/ 173 w 338"/>
                <a:gd name="T63" fmla="*/ 131 h 482"/>
                <a:gd name="T64" fmla="*/ 209 w 338"/>
                <a:gd name="T65" fmla="*/ 143 h 482"/>
                <a:gd name="T66" fmla="*/ 230 w 338"/>
                <a:gd name="T67" fmla="*/ 158 h 482"/>
                <a:gd name="T68" fmla="*/ 237 w 338"/>
                <a:gd name="T69" fmla="*/ 164 h 482"/>
                <a:gd name="T70" fmla="*/ 244 w 338"/>
                <a:gd name="T71" fmla="*/ 8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" h="482">
                  <a:moveTo>
                    <a:pt x="169" y="211"/>
                  </a:moveTo>
                  <a:lnTo>
                    <a:pt x="148" y="214"/>
                  </a:lnTo>
                  <a:lnTo>
                    <a:pt x="130" y="220"/>
                  </a:lnTo>
                  <a:lnTo>
                    <a:pt x="117" y="232"/>
                  </a:lnTo>
                  <a:lnTo>
                    <a:pt x="106" y="246"/>
                  </a:lnTo>
                  <a:lnTo>
                    <a:pt x="101" y="263"/>
                  </a:lnTo>
                  <a:lnTo>
                    <a:pt x="96" y="283"/>
                  </a:lnTo>
                  <a:lnTo>
                    <a:pt x="95" y="306"/>
                  </a:lnTo>
                  <a:lnTo>
                    <a:pt x="96" y="329"/>
                  </a:lnTo>
                  <a:lnTo>
                    <a:pt x="99" y="348"/>
                  </a:lnTo>
                  <a:lnTo>
                    <a:pt x="106" y="366"/>
                  </a:lnTo>
                  <a:lnTo>
                    <a:pt x="117" y="381"/>
                  </a:lnTo>
                  <a:lnTo>
                    <a:pt x="130" y="391"/>
                  </a:lnTo>
                  <a:lnTo>
                    <a:pt x="147" y="398"/>
                  </a:lnTo>
                  <a:lnTo>
                    <a:pt x="169" y="401"/>
                  </a:lnTo>
                  <a:lnTo>
                    <a:pt x="190" y="398"/>
                  </a:lnTo>
                  <a:lnTo>
                    <a:pt x="207" y="392"/>
                  </a:lnTo>
                  <a:lnTo>
                    <a:pt x="221" y="381"/>
                  </a:lnTo>
                  <a:lnTo>
                    <a:pt x="231" y="366"/>
                  </a:lnTo>
                  <a:lnTo>
                    <a:pt x="238" y="349"/>
                  </a:lnTo>
                  <a:lnTo>
                    <a:pt x="241" y="329"/>
                  </a:lnTo>
                  <a:lnTo>
                    <a:pt x="244" y="306"/>
                  </a:lnTo>
                  <a:lnTo>
                    <a:pt x="241" y="285"/>
                  </a:lnTo>
                  <a:lnTo>
                    <a:pt x="238" y="264"/>
                  </a:lnTo>
                  <a:lnTo>
                    <a:pt x="231" y="246"/>
                  </a:lnTo>
                  <a:lnTo>
                    <a:pt x="221" y="232"/>
                  </a:lnTo>
                  <a:lnTo>
                    <a:pt x="208" y="221"/>
                  </a:lnTo>
                  <a:lnTo>
                    <a:pt x="190" y="214"/>
                  </a:lnTo>
                  <a:lnTo>
                    <a:pt x="169" y="211"/>
                  </a:lnTo>
                  <a:close/>
                  <a:moveTo>
                    <a:pt x="251" y="0"/>
                  </a:moveTo>
                  <a:lnTo>
                    <a:pt x="332" y="2"/>
                  </a:lnTo>
                  <a:lnTo>
                    <a:pt x="338" y="8"/>
                  </a:lnTo>
                  <a:lnTo>
                    <a:pt x="337" y="469"/>
                  </a:lnTo>
                  <a:lnTo>
                    <a:pt x="331" y="476"/>
                  </a:lnTo>
                  <a:lnTo>
                    <a:pt x="257" y="476"/>
                  </a:lnTo>
                  <a:lnTo>
                    <a:pt x="250" y="469"/>
                  </a:lnTo>
                  <a:lnTo>
                    <a:pt x="243" y="449"/>
                  </a:lnTo>
                  <a:lnTo>
                    <a:pt x="237" y="449"/>
                  </a:lnTo>
                  <a:lnTo>
                    <a:pt x="234" y="451"/>
                  </a:lnTo>
                  <a:lnTo>
                    <a:pt x="230" y="456"/>
                  </a:lnTo>
                  <a:lnTo>
                    <a:pt x="221" y="462"/>
                  </a:lnTo>
                  <a:lnTo>
                    <a:pt x="208" y="469"/>
                  </a:lnTo>
                  <a:lnTo>
                    <a:pt x="192" y="476"/>
                  </a:lnTo>
                  <a:lnTo>
                    <a:pt x="172" y="481"/>
                  </a:lnTo>
                  <a:lnTo>
                    <a:pt x="148" y="482"/>
                  </a:lnTo>
                  <a:lnTo>
                    <a:pt x="122" y="480"/>
                  </a:lnTo>
                  <a:lnTo>
                    <a:pt x="97" y="473"/>
                  </a:lnTo>
                  <a:lnTo>
                    <a:pt x="74" y="461"/>
                  </a:lnTo>
                  <a:lnTo>
                    <a:pt x="53" y="444"/>
                  </a:lnTo>
                  <a:lnTo>
                    <a:pt x="35" y="424"/>
                  </a:lnTo>
                  <a:lnTo>
                    <a:pt x="20" y="400"/>
                  </a:lnTo>
                  <a:lnTo>
                    <a:pt x="10" y="372"/>
                  </a:lnTo>
                  <a:lnTo>
                    <a:pt x="3" y="341"/>
                  </a:lnTo>
                  <a:lnTo>
                    <a:pt x="0" y="306"/>
                  </a:lnTo>
                  <a:lnTo>
                    <a:pt x="3" y="271"/>
                  </a:lnTo>
                  <a:lnTo>
                    <a:pt x="10" y="240"/>
                  </a:lnTo>
                  <a:lnTo>
                    <a:pt x="20" y="211"/>
                  </a:lnTo>
                  <a:lnTo>
                    <a:pt x="36" y="187"/>
                  </a:lnTo>
                  <a:lnTo>
                    <a:pt x="54" y="167"/>
                  </a:lnTo>
                  <a:lnTo>
                    <a:pt x="74" y="152"/>
                  </a:lnTo>
                  <a:lnTo>
                    <a:pt x="98" y="140"/>
                  </a:lnTo>
                  <a:lnTo>
                    <a:pt x="122" y="132"/>
                  </a:lnTo>
                  <a:lnTo>
                    <a:pt x="149" y="130"/>
                  </a:lnTo>
                  <a:lnTo>
                    <a:pt x="173" y="131"/>
                  </a:lnTo>
                  <a:lnTo>
                    <a:pt x="192" y="137"/>
                  </a:lnTo>
                  <a:lnTo>
                    <a:pt x="209" y="143"/>
                  </a:lnTo>
                  <a:lnTo>
                    <a:pt x="221" y="150"/>
                  </a:lnTo>
                  <a:lnTo>
                    <a:pt x="230" y="158"/>
                  </a:lnTo>
                  <a:lnTo>
                    <a:pt x="235" y="162"/>
                  </a:lnTo>
                  <a:lnTo>
                    <a:pt x="237" y="164"/>
                  </a:lnTo>
                  <a:lnTo>
                    <a:pt x="244" y="164"/>
                  </a:lnTo>
                  <a:lnTo>
                    <a:pt x="244" y="8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11"/>
            <p:cNvSpPr>
              <a:spLocks noEditPoints="1"/>
            </p:cNvSpPr>
            <p:nvPr/>
          </p:nvSpPr>
          <p:spPr bwMode="auto">
            <a:xfrm>
              <a:off x="6024564" y="1497807"/>
              <a:ext cx="171450" cy="187325"/>
            </a:xfrm>
            <a:custGeom>
              <a:avLst/>
              <a:gdLst>
                <a:gd name="T0" fmla="*/ 144 w 324"/>
                <a:gd name="T1" fmla="*/ 83 h 353"/>
                <a:gd name="T2" fmla="*/ 119 w 324"/>
                <a:gd name="T3" fmla="*/ 96 h 353"/>
                <a:gd name="T4" fmla="*/ 106 w 324"/>
                <a:gd name="T5" fmla="*/ 115 h 353"/>
                <a:gd name="T6" fmla="*/ 101 w 324"/>
                <a:gd name="T7" fmla="*/ 131 h 353"/>
                <a:gd name="T8" fmla="*/ 107 w 324"/>
                <a:gd name="T9" fmla="*/ 142 h 353"/>
                <a:gd name="T10" fmla="*/ 223 w 324"/>
                <a:gd name="T11" fmla="*/ 136 h 353"/>
                <a:gd name="T12" fmla="*/ 221 w 324"/>
                <a:gd name="T13" fmla="*/ 124 h 353"/>
                <a:gd name="T14" fmla="*/ 212 w 324"/>
                <a:gd name="T15" fmla="*/ 106 h 353"/>
                <a:gd name="T16" fmla="*/ 195 w 324"/>
                <a:gd name="T17" fmla="*/ 89 h 353"/>
                <a:gd name="T18" fmla="*/ 162 w 324"/>
                <a:gd name="T19" fmla="*/ 82 h 353"/>
                <a:gd name="T20" fmla="*/ 193 w 324"/>
                <a:gd name="T21" fmla="*/ 3 h 353"/>
                <a:gd name="T22" fmla="*/ 245 w 324"/>
                <a:gd name="T23" fmla="*/ 21 h 353"/>
                <a:gd name="T24" fmla="*/ 284 w 324"/>
                <a:gd name="T25" fmla="*/ 53 h 353"/>
                <a:gd name="T26" fmla="*/ 309 w 324"/>
                <a:gd name="T27" fmla="*/ 96 h 353"/>
                <a:gd name="T28" fmla="*/ 322 w 324"/>
                <a:gd name="T29" fmla="*/ 149 h 353"/>
                <a:gd name="T30" fmla="*/ 324 w 324"/>
                <a:gd name="T31" fmla="*/ 204 h 353"/>
                <a:gd name="T32" fmla="*/ 107 w 324"/>
                <a:gd name="T33" fmla="*/ 210 h 353"/>
                <a:gd name="T34" fmla="*/ 101 w 324"/>
                <a:gd name="T35" fmla="*/ 223 h 353"/>
                <a:gd name="T36" fmla="*/ 109 w 324"/>
                <a:gd name="T37" fmla="*/ 240 h 353"/>
                <a:gd name="T38" fmla="*/ 123 w 324"/>
                <a:gd name="T39" fmla="*/ 258 h 353"/>
                <a:gd name="T40" fmla="*/ 150 w 324"/>
                <a:gd name="T41" fmla="*/ 270 h 353"/>
                <a:gd name="T42" fmla="*/ 184 w 324"/>
                <a:gd name="T43" fmla="*/ 270 h 353"/>
                <a:gd name="T44" fmla="*/ 209 w 324"/>
                <a:gd name="T45" fmla="*/ 260 h 353"/>
                <a:gd name="T46" fmla="*/ 222 w 324"/>
                <a:gd name="T47" fmla="*/ 244 h 353"/>
                <a:gd name="T48" fmla="*/ 310 w 324"/>
                <a:gd name="T49" fmla="*/ 251 h 353"/>
                <a:gd name="T50" fmla="*/ 301 w 324"/>
                <a:gd name="T51" fmla="*/ 281 h 353"/>
                <a:gd name="T52" fmla="*/ 282 w 324"/>
                <a:gd name="T53" fmla="*/ 311 h 353"/>
                <a:gd name="T54" fmla="*/ 248 w 324"/>
                <a:gd name="T55" fmla="*/ 336 h 353"/>
                <a:gd name="T56" fmla="*/ 199 w 324"/>
                <a:gd name="T57" fmla="*/ 350 h 353"/>
                <a:gd name="T58" fmla="*/ 136 w 324"/>
                <a:gd name="T59" fmla="*/ 350 h 353"/>
                <a:gd name="T60" fmla="*/ 81 w 324"/>
                <a:gd name="T61" fmla="*/ 332 h 353"/>
                <a:gd name="T62" fmla="*/ 40 w 324"/>
                <a:gd name="T63" fmla="*/ 300 h 353"/>
                <a:gd name="T64" fmla="*/ 14 w 324"/>
                <a:gd name="T65" fmla="*/ 255 h 353"/>
                <a:gd name="T66" fmla="*/ 1 w 324"/>
                <a:gd name="T67" fmla="*/ 204 h 353"/>
                <a:gd name="T68" fmla="*/ 1 w 324"/>
                <a:gd name="T69" fmla="*/ 148 h 353"/>
                <a:gd name="T70" fmla="*/ 14 w 324"/>
                <a:gd name="T71" fmla="*/ 96 h 353"/>
                <a:gd name="T72" fmla="*/ 40 w 324"/>
                <a:gd name="T73" fmla="*/ 52 h 353"/>
                <a:gd name="T74" fmla="*/ 80 w 324"/>
                <a:gd name="T75" fmla="*/ 19 h 353"/>
                <a:gd name="T76" fmla="*/ 131 w 324"/>
                <a:gd name="T77" fmla="*/ 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4" h="353">
                  <a:moveTo>
                    <a:pt x="162" y="82"/>
                  </a:moveTo>
                  <a:lnTo>
                    <a:pt x="144" y="83"/>
                  </a:lnTo>
                  <a:lnTo>
                    <a:pt x="130" y="89"/>
                  </a:lnTo>
                  <a:lnTo>
                    <a:pt x="119" y="96"/>
                  </a:lnTo>
                  <a:lnTo>
                    <a:pt x="111" y="106"/>
                  </a:lnTo>
                  <a:lnTo>
                    <a:pt x="106" y="115"/>
                  </a:lnTo>
                  <a:lnTo>
                    <a:pt x="103" y="124"/>
                  </a:lnTo>
                  <a:lnTo>
                    <a:pt x="101" y="131"/>
                  </a:lnTo>
                  <a:lnTo>
                    <a:pt x="101" y="136"/>
                  </a:lnTo>
                  <a:lnTo>
                    <a:pt x="107" y="142"/>
                  </a:lnTo>
                  <a:lnTo>
                    <a:pt x="216" y="143"/>
                  </a:lnTo>
                  <a:lnTo>
                    <a:pt x="223" y="136"/>
                  </a:lnTo>
                  <a:lnTo>
                    <a:pt x="222" y="131"/>
                  </a:lnTo>
                  <a:lnTo>
                    <a:pt x="221" y="124"/>
                  </a:lnTo>
                  <a:lnTo>
                    <a:pt x="217" y="115"/>
                  </a:lnTo>
                  <a:lnTo>
                    <a:pt x="212" y="106"/>
                  </a:lnTo>
                  <a:lnTo>
                    <a:pt x="205" y="96"/>
                  </a:lnTo>
                  <a:lnTo>
                    <a:pt x="195" y="89"/>
                  </a:lnTo>
                  <a:lnTo>
                    <a:pt x="180" y="83"/>
                  </a:lnTo>
                  <a:lnTo>
                    <a:pt x="162" y="82"/>
                  </a:lnTo>
                  <a:close/>
                  <a:moveTo>
                    <a:pt x="162" y="0"/>
                  </a:moveTo>
                  <a:lnTo>
                    <a:pt x="193" y="3"/>
                  </a:lnTo>
                  <a:lnTo>
                    <a:pt x="221" y="9"/>
                  </a:lnTo>
                  <a:lnTo>
                    <a:pt x="245" y="21"/>
                  </a:lnTo>
                  <a:lnTo>
                    <a:pt x="266" y="35"/>
                  </a:lnTo>
                  <a:lnTo>
                    <a:pt x="284" y="53"/>
                  </a:lnTo>
                  <a:lnTo>
                    <a:pt x="298" y="73"/>
                  </a:lnTo>
                  <a:lnTo>
                    <a:pt x="309" y="96"/>
                  </a:lnTo>
                  <a:lnTo>
                    <a:pt x="318" y="121"/>
                  </a:lnTo>
                  <a:lnTo>
                    <a:pt x="322" y="149"/>
                  </a:lnTo>
                  <a:lnTo>
                    <a:pt x="324" y="176"/>
                  </a:lnTo>
                  <a:lnTo>
                    <a:pt x="324" y="204"/>
                  </a:lnTo>
                  <a:lnTo>
                    <a:pt x="318" y="210"/>
                  </a:lnTo>
                  <a:lnTo>
                    <a:pt x="107" y="210"/>
                  </a:lnTo>
                  <a:lnTo>
                    <a:pt x="101" y="217"/>
                  </a:lnTo>
                  <a:lnTo>
                    <a:pt x="101" y="223"/>
                  </a:lnTo>
                  <a:lnTo>
                    <a:pt x="104" y="230"/>
                  </a:lnTo>
                  <a:lnTo>
                    <a:pt x="109" y="240"/>
                  </a:lnTo>
                  <a:lnTo>
                    <a:pt x="114" y="250"/>
                  </a:lnTo>
                  <a:lnTo>
                    <a:pt x="123" y="258"/>
                  </a:lnTo>
                  <a:lnTo>
                    <a:pt x="135" y="264"/>
                  </a:lnTo>
                  <a:lnTo>
                    <a:pt x="150" y="270"/>
                  </a:lnTo>
                  <a:lnTo>
                    <a:pt x="168" y="271"/>
                  </a:lnTo>
                  <a:lnTo>
                    <a:pt x="184" y="270"/>
                  </a:lnTo>
                  <a:lnTo>
                    <a:pt x="197" y="266"/>
                  </a:lnTo>
                  <a:lnTo>
                    <a:pt x="209" y="260"/>
                  </a:lnTo>
                  <a:lnTo>
                    <a:pt x="216" y="251"/>
                  </a:lnTo>
                  <a:lnTo>
                    <a:pt x="222" y="244"/>
                  </a:lnTo>
                  <a:lnTo>
                    <a:pt x="303" y="245"/>
                  </a:lnTo>
                  <a:lnTo>
                    <a:pt x="310" y="251"/>
                  </a:lnTo>
                  <a:lnTo>
                    <a:pt x="307" y="265"/>
                  </a:lnTo>
                  <a:lnTo>
                    <a:pt x="301" y="281"/>
                  </a:lnTo>
                  <a:lnTo>
                    <a:pt x="292" y="295"/>
                  </a:lnTo>
                  <a:lnTo>
                    <a:pt x="282" y="311"/>
                  </a:lnTo>
                  <a:lnTo>
                    <a:pt x="267" y="324"/>
                  </a:lnTo>
                  <a:lnTo>
                    <a:pt x="248" y="336"/>
                  </a:lnTo>
                  <a:lnTo>
                    <a:pt x="227" y="344"/>
                  </a:lnTo>
                  <a:lnTo>
                    <a:pt x="199" y="350"/>
                  </a:lnTo>
                  <a:lnTo>
                    <a:pt x="168" y="353"/>
                  </a:lnTo>
                  <a:lnTo>
                    <a:pt x="136" y="350"/>
                  </a:lnTo>
                  <a:lnTo>
                    <a:pt x="106" y="343"/>
                  </a:lnTo>
                  <a:lnTo>
                    <a:pt x="81" y="332"/>
                  </a:lnTo>
                  <a:lnTo>
                    <a:pt x="60" y="318"/>
                  </a:lnTo>
                  <a:lnTo>
                    <a:pt x="40" y="300"/>
                  </a:lnTo>
                  <a:lnTo>
                    <a:pt x="26" y="279"/>
                  </a:lnTo>
                  <a:lnTo>
                    <a:pt x="14" y="255"/>
                  </a:lnTo>
                  <a:lnTo>
                    <a:pt x="6" y="230"/>
                  </a:lnTo>
                  <a:lnTo>
                    <a:pt x="1" y="204"/>
                  </a:lnTo>
                  <a:lnTo>
                    <a:pt x="0" y="175"/>
                  </a:lnTo>
                  <a:lnTo>
                    <a:pt x="1" y="148"/>
                  </a:lnTo>
                  <a:lnTo>
                    <a:pt x="6" y="121"/>
                  </a:lnTo>
                  <a:lnTo>
                    <a:pt x="14" y="96"/>
                  </a:lnTo>
                  <a:lnTo>
                    <a:pt x="26" y="72"/>
                  </a:lnTo>
                  <a:lnTo>
                    <a:pt x="40" y="52"/>
                  </a:lnTo>
                  <a:lnTo>
                    <a:pt x="58" y="34"/>
                  </a:lnTo>
                  <a:lnTo>
                    <a:pt x="80" y="19"/>
                  </a:lnTo>
                  <a:lnTo>
                    <a:pt x="104" y="9"/>
                  </a:lnTo>
                  <a:lnTo>
                    <a:pt x="131" y="3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12"/>
            <p:cNvSpPr>
              <a:spLocks/>
            </p:cNvSpPr>
            <p:nvPr/>
          </p:nvSpPr>
          <p:spPr bwMode="auto">
            <a:xfrm>
              <a:off x="6219826" y="1502569"/>
              <a:ext cx="119063" cy="179388"/>
            </a:xfrm>
            <a:custGeom>
              <a:avLst/>
              <a:gdLst>
                <a:gd name="T0" fmla="*/ 8 w 224"/>
                <a:gd name="T1" fmla="*/ 0 h 340"/>
                <a:gd name="T2" fmla="*/ 82 w 224"/>
                <a:gd name="T3" fmla="*/ 0 h 340"/>
                <a:gd name="T4" fmla="*/ 88 w 224"/>
                <a:gd name="T5" fmla="*/ 8 h 340"/>
                <a:gd name="T6" fmla="*/ 95 w 224"/>
                <a:gd name="T7" fmla="*/ 27 h 340"/>
                <a:gd name="T8" fmla="*/ 103 w 224"/>
                <a:gd name="T9" fmla="*/ 27 h 340"/>
                <a:gd name="T10" fmla="*/ 104 w 224"/>
                <a:gd name="T11" fmla="*/ 26 h 340"/>
                <a:gd name="T12" fmla="*/ 106 w 224"/>
                <a:gd name="T13" fmla="*/ 22 h 340"/>
                <a:gd name="T14" fmla="*/ 112 w 224"/>
                <a:gd name="T15" fmla="*/ 17 h 340"/>
                <a:gd name="T16" fmla="*/ 122 w 224"/>
                <a:gd name="T17" fmla="*/ 11 h 340"/>
                <a:gd name="T18" fmla="*/ 135 w 224"/>
                <a:gd name="T19" fmla="*/ 5 h 340"/>
                <a:gd name="T20" fmla="*/ 154 w 224"/>
                <a:gd name="T21" fmla="*/ 2 h 340"/>
                <a:gd name="T22" fmla="*/ 177 w 224"/>
                <a:gd name="T23" fmla="*/ 0 h 340"/>
                <a:gd name="T24" fmla="*/ 217 w 224"/>
                <a:gd name="T25" fmla="*/ 0 h 340"/>
                <a:gd name="T26" fmla="*/ 224 w 224"/>
                <a:gd name="T27" fmla="*/ 8 h 340"/>
                <a:gd name="T28" fmla="*/ 224 w 224"/>
                <a:gd name="T29" fmla="*/ 75 h 340"/>
                <a:gd name="T30" fmla="*/ 217 w 224"/>
                <a:gd name="T31" fmla="*/ 82 h 340"/>
                <a:gd name="T32" fmla="*/ 170 w 224"/>
                <a:gd name="T33" fmla="*/ 82 h 340"/>
                <a:gd name="T34" fmla="*/ 149 w 224"/>
                <a:gd name="T35" fmla="*/ 83 h 340"/>
                <a:gd name="T36" fmla="*/ 131 w 224"/>
                <a:gd name="T37" fmla="*/ 89 h 340"/>
                <a:gd name="T38" fmla="*/ 118 w 224"/>
                <a:gd name="T39" fmla="*/ 97 h 340"/>
                <a:gd name="T40" fmla="*/ 107 w 224"/>
                <a:gd name="T41" fmla="*/ 109 h 340"/>
                <a:gd name="T42" fmla="*/ 100 w 224"/>
                <a:gd name="T43" fmla="*/ 125 h 340"/>
                <a:gd name="T44" fmla="*/ 97 w 224"/>
                <a:gd name="T45" fmla="*/ 145 h 340"/>
                <a:gd name="T46" fmla="*/ 95 w 224"/>
                <a:gd name="T47" fmla="*/ 169 h 340"/>
                <a:gd name="T48" fmla="*/ 94 w 224"/>
                <a:gd name="T49" fmla="*/ 332 h 340"/>
                <a:gd name="T50" fmla="*/ 88 w 224"/>
                <a:gd name="T51" fmla="*/ 340 h 340"/>
                <a:gd name="T52" fmla="*/ 7 w 224"/>
                <a:gd name="T53" fmla="*/ 340 h 340"/>
                <a:gd name="T54" fmla="*/ 0 w 224"/>
                <a:gd name="T55" fmla="*/ 332 h 340"/>
                <a:gd name="T56" fmla="*/ 1 w 224"/>
                <a:gd name="T57" fmla="*/ 6 h 340"/>
                <a:gd name="T58" fmla="*/ 8 w 224"/>
                <a:gd name="T59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340">
                  <a:moveTo>
                    <a:pt x="8" y="0"/>
                  </a:moveTo>
                  <a:lnTo>
                    <a:pt x="82" y="0"/>
                  </a:lnTo>
                  <a:lnTo>
                    <a:pt x="88" y="8"/>
                  </a:lnTo>
                  <a:lnTo>
                    <a:pt x="95" y="27"/>
                  </a:lnTo>
                  <a:lnTo>
                    <a:pt x="103" y="27"/>
                  </a:lnTo>
                  <a:lnTo>
                    <a:pt x="104" y="26"/>
                  </a:lnTo>
                  <a:lnTo>
                    <a:pt x="106" y="22"/>
                  </a:lnTo>
                  <a:lnTo>
                    <a:pt x="112" y="17"/>
                  </a:lnTo>
                  <a:lnTo>
                    <a:pt x="122" y="11"/>
                  </a:lnTo>
                  <a:lnTo>
                    <a:pt x="135" y="5"/>
                  </a:lnTo>
                  <a:lnTo>
                    <a:pt x="154" y="2"/>
                  </a:lnTo>
                  <a:lnTo>
                    <a:pt x="177" y="0"/>
                  </a:lnTo>
                  <a:lnTo>
                    <a:pt x="217" y="0"/>
                  </a:lnTo>
                  <a:lnTo>
                    <a:pt x="224" y="8"/>
                  </a:lnTo>
                  <a:lnTo>
                    <a:pt x="224" y="75"/>
                  </a:lnTo>
                  <a:lnTo>
                    <a:pt x="217" y="82"/>
                  </a:lnTo>
                  <a:lnTo>
                    <a:pt x="170" y="82"/>
                  </a:lnTo>
                  <a:lnTo>
                    <a:pt x="149" y="83"/>
                  </a:lnTo>
                  <a:lnTo>
                    <a:pt x="131" y="89"/>
                  </a:lnTo>
                  <a:lnTo>
                    <a:pt x="118" y="97"/>
                  </a:lnTo>
                  <a:lnTo>
                    <a:pt x="107" y="109"/>
                  </a:lnTo>
                  <a:lnTo>
                    <a:pt x="100" y="125"/>
                  </a:lnTo>
                  <a:lnTo>
                    <a:pt x="97" y="145"/>
                  </a:lnTo>
                  <a:lnTo>
                    <a:pt x="95" y="169"/>
                  </a:lnTo>
                  <a:lnTo>
                    <a:pt x="94" y="332"/>
                  </a:lnTo>
                  <a:lnTo>
                    <a:pt x="88" y="340"/>
                  </a:lnTo>
                  <a:lnTo>
                    <a:pt x="7" y="340"/>
                  </a:lnTo>
                  <a:lnTo>
                    <a:pt x="0" y="332"/>
                  </a:lnTo>
                  <a:lnTo>
                    <a:pt x="1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13"/>
            <p:cNvSpPr>
              <a:spLocks noEditPoints="1"/>
            </p:cNvSpPr>
            <p:nvPr/>
          </p:nvSpPr>
          <p:spPr bwMode="auto">
            <a:xfrm>
              <a:off x="6350001" y="1431132"/>
              <a:ext cx="179388" cy="254000"/>
            </a:xfrm>
            <a:custGeom>
              <a:avLst/>
              <a:gdLst>
                <a:gd name="T0" fmla="*/ 148 w 338"/>
                <a:gd name="T1" fmla="*/ 213 h 482"/>
                <a:gd name="T2" fmla="*/ 117 w 338"/>
                <a:gd name="T3" fmla="*/ 231 h 482"/>
                <a:gd name="T4" fmla="*/ 100 w 338"/>
                <a:gd name="T5" fmla="*/ 262 h 482"/>
                <a:gd name="T6" fmla="*/ 94 w 338"/>
                <a:gd name="T7" fmla="*/ 306 h 482"/>
                <a:gd name="T8" fmla="*/ 99 w 338"/>
                <a:gd name="T9" fmla="*/ 348 h 482"/>
                <a:gd name="T10" fmla="*/ 117 w 338"/>
                <a:gd name="T11" fmla="*/ 380 h 482"/>
                <a:gd name="T12" fmla="*/ 148 w 338"/>
                <a:gd name="T13" fmla="*/ 398 h 482"/>
                <a:gd name="T14" fmla="*/ 190 w 338"/>
                <a:gd name="T15" fmla="*/ 398 h 482"/>
                <a:gd name="T16" fmla="*/ 221 w 338"/>
                <a:gd name="T17" fmla="*/ 380 h 482"/>
                <a:gd name="T18" fmla="*/ 238 w 338"/>
                <a:gd name="T19" fmla="*/ 349 h 482"/>
                <a:gd name="T20" fmla="*/ 244 w 338"/>
                <a:gd name="T21" fmla="*/ 306 h 482"/>
                <a:gd name="T22" fmla="*/ 238 w 338"/>
                <a:gd name="T23" fmla="*/ 264 h 482"/>
                <a:gd name="T24" fmla="*/ 221 w 338"/>
                <a:gd name="T25" fmla="*/ 231 h 482"/>
                <a:gd name="T26" fmla="*/ 190 w 338"/>
                <a:gd name="T27" fmla="*/ 213 h 482"/>
                <a:gd name="T28" fmla="*/ 251 w 338"/>
                <a:gd name="T29" fmla="*/ 0 h 482"/>
                <a:gd name="T30" fmla="*/ 338 w 338"/>
                <a:gd name="T31" fmla="*/ 7 h 482"/>
                <a:gd name="T32" fmla="*/ 331 w 338"/>
                <a:gd name="T33" fmla="*/ 476 h 482"/>
                <a:gd name="T34" fmla="*/ 250 w 338"/>
                <a:gd name="T35" fmla="*/ 469 h 482"/>
                <a:gd name="T36" fmla="*/ 237 w 338"/>
                <a:gd name="T37" fmla="*/ 448 h 482"/>
                <a:gd name="T38" fmla="*/ 229 w 338"/>
                <a:gd name="T39" fmla="*/ 455 h 482"/>
                <a:gd name="T40" fmla="*/ 208 w 338"/>
                <a:gd name="T41" fmla="*/ 469 h 482"/>
                <a:gd name="T42" fmla="*/ 172 w 338"/>
                <a:gd name="T43" fmla="*/ 481 h 482"/>
                <a:gd name="T44" fmla="*/ 122 w 338"/>
                <a:gd name="T45" fmla="*/ 479 h 482"/>
                <a:gd name="T46" fmla="*/ 74 w 338"/>
                <a:gd name="T47" fmla="*/ 460 h 482"/>
                <a:gd name="T48" fmla="*/ 35 w 338"/>
                <a:gd name="T49" fmla="*/ 423 h 482"/>
                <a:gd name="T50" fmla="*/ 10 w 338"/>
                <a:gd name="T51" fmla="*/ 372 h 482"/>
                <a:gd name="T52" fmla="*/ 0 w 338"/>
                <a:gd name="T53" fmla="*/ 306 h 482"/>
                <a:gd name="T54" fmla="*/ 10 w 338"/>
                <a:gd name="T55" fmla="*/ 240 h 482"/>
                <a:gd name="T56" fmla="*/ 36 w 338"/>
                <a:gd name="T57" fmla="*/ 187 h 482"/>
                <a:gd name="T58" fmla="*/ 74 w 338"/>
                <a:gd name="T59" fmla="*/ 151 h 482"/>
                <a:gd name="T60" fmla="*/ 123 w 338"/>
                <a:gd name="T61" fmla="*/ 132 h 482"/>
                <a:gd name="T62" fmla="*/ 173 w 338"/>
                <a:gd name="T63" fmla="*/ 131 h 482"/>
                <a:gd name="T64" fmla="*/ 209 w 338"/>
                <a:gd name="T65" fmla="*/ 143 h 482"/>
                <a:gd name="T66" fmla="*/ 231 w 338"/>
                <a:gd name="T67" fmla="*/ 157 h 482"/>
                <a:gd name="T68" fmla="*/ 237 w 338"/>
                <a:gd name="T69" fmla="*/ 163 h 482"/>
                <a:gd name="T70" fmla="*/ 244 w 338"/>
                <a:gd name="T71" fmla="*/ 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" h="482">
                  <a:moveTo>
                    <a:pt x="170" y="211"/>
                  </a:moveTo>
                  <a:lnTo>
                    <a:pt x="148" y="213"/>
                  </a:lnTo>
                  <a:lnTo>
                    <a:pt x="130" y="219"/>
                  </a:lnTo>
                  <a:lnTo>
                    <a:pt x="117" y="231"/>
                  </a:lnTo>
                  <a:lnTo>
                    <a:pt x="108" y="246"/>
                  </a:lnTo>
                  <a:lnTo>
                    <a:pt x="100" y="262"/>
                  </a:lnTo>
                  <a:lnTo>
                    <a:pt x="96" y="283"/>
                  </a:lnTo>
                  <a:lnTo>
                    <a:pt x="94" y="306"/>
                  </a:lnTo>
                  <a:lnTo>
                    <a:pt x="96" y="328"/>
                  </a:lnTo>
                  <a:lnTo>
                    <a:pt x="99" y="348"/>
                  </a:lnTo>
                  <a:lnTo>
                    <a:pt x="106" y="366"/>
                  </a:lnTo>
                  <a:lnTo>
                    <a:pt x="117" y="380"/>
                  </a:lnTo>
                  <a:lnTo>
                    <a:pt x="130" y="391"/>
                  </a:lnTo>
                  <a:lnTo>
                    <a:pt x="148" y="398"/>
                  </a:lnTo>
                  <a:lnTo>
                    <a:pt x="168" y="400"/>
                  </a:lnTo>
                  <a:lnTo>
                    <a:pt x="190" y="398"/>
                  </a:lnTo>
                  <a:lnTo>
                    <a:pt x="207" y="392"/>
                  </a:lnTo>
                  <a:lnTo>
                    <a:pt x="221" y="380"/>
                  </a:lnTo>
                  <a:lnTo>
                    <a:pt x="231" y="366"/>
                  </a:lnTo>
                  <a:lnTo>
                    <a:pt x="238" y="349"/>
                  </a:lnTo>
                  <a:lnTo>
                    <a:pt x="242" y="328"/>
                  </a:lnTo>
                  <a:lnTo>
                    <a:pt x="244" y="306"/>
                  </a:lnTo>
                  <a:lnTo>
                    <a:pt x="242" y="283"/>
                  </a:lnTo>
                  <a:lnTo>
                    <a:pt x="238" y="264"/>
                  </a:lnTo>
                  <a:lnTo>
                    <a:pt x="232" y="246"/>
                  </a:lnTo>
                  <a:lnTo>
                    <a:pt x="221" y="231"/>
                  </a:lnTo>
                  <a:lnTo>
                    <a:pt x="208" y="220"/>
                  </a:lnTo>
                  <a:lnTo>
                    <a:pt x="190" y="213"/>
                  </a:lnTo>
                  <a:lnTo>
                    <a:pt x="170" y="211"/>
                  </a:lnTo>
                  <a:close/>
                  <a:moveTo>
                    <a:pt x="251" y="0"/>
                  </a:moveTo>
                  <a:lnTo>
                    <a:pt x="332" y="1"/>
                  </a:lnTo>
                  <a:lnTo>
                    <a:pt x="338" y="7"/>
                  </a:lnTo>
                  <a:lnTo>
                    <a:pt x="338" y="469"/>
                  </a:lnTo>
                  <a:lnTo>
                    <a:pt x="331" y="476"/>
                  </a:lnTo>
                  <a:lnTo>
                    <a:pt x="257" y="476"/>
                  </a:lnTo>
                  <a:lnTo>
                    <a:pt x="250" y="469"/>
                  </a:lnTo>
                  <a:lnTo>
                    <a:pt x="242" y="448"/>
                  </a:lnTo>
                  <a:lnTo>
                    <a:pt x="237" y="448"/>
                  </a:lnTo>
                  <a:lnTo>
                    <a:pt x="234" y="451"/>
                  </a:lnTo>
                  <a:lnTo>
                    <a:pt x="229" y="455"/>
                  </a:lnTo>
                  <a:lnTo>
                    <a:pt x="221" y="461"/>
                  </a:lnTo>
                  <a:lnTo>
                    <a:pt x="208" y="469"/>
                  </a:lnTo>
                  <a:lnTo>
                    <a:pt x="192" y="476"/>
                  </a:lnTo>
                  <a:lnTo>
                    <a:pt x="172" y="481"/>
                  </a:lnTo>
                  <a:lnTo>
                    <a:pt x="148" y="482"/>
                  </a:lnTo>
                  <a:lnTo>
                    <a:pt x="122" y="479"/>
                  </a:lnTo>
                  <a:lnTo>
                    <a:pt x="97" y="472"/>
                  </a:lnTo>
                  <a:lnTo>
                    <a:pt x="74" y="460"/>
                  </a:lnTo>
                  <a:lnTo>
                    <a:pt x="53" y="443"/>
                  </a:lnTo>
                  <a:lnTo>
                    <a:pt x="35" y="423"/>
                  </a:lnTo>
                  <a:lnTo>
                    <a:pt x="20" y="399"/>
                  </a:lnTo>
                  <a:lnTo>
                    <a:pt x="10" y="372"/>
                  </a:lnTo>
                  <a:lnTo>
                    <a:pt x="2" y="340"/>
                  </a:lnTo>
                  <a:lnTo>
                    <a:pt x="0" y="306"/>
                  </a:lnTo>
                  <a:lnTo>
                    <a:pt x="2" y="271"/>
                  </a:lnTo>
                  <a:lnTo>
                    <a:pt x="10" y="240"/>
                  </a:lnTo>
                  <a:lnTo>
                    <a:pt x="20" y="211"/>
                  </a:lnTo>
                  <a:lnTo>
                    <a:pt x="36" y="187"/>
                  </a:lnTo>
                  <a:lnTo>
                    <a:pt x="54" y="167"/>
                  </a:lnTo>
                  <a:lnTo>
                    <a:pt x="74" y="151"/>
                  </a:lnTo>
                  <a:lnTo>
                    <a:pt x="98" y="139"/>
                  </a:lnTo>
                  <a:lnTo>
                    <a:pt x="123" y="132"/>
                  </a:lnTo>
                  <a:lnTo>
                    <a:pt x="149" y="129"/>
                  </a:lnTo>
                  <a:lnTo>
                    <a:pt x="173" y="131"/>
                  </a:lnTo>
                  <a:lnTo>
                    <a:pt x="194" y="137"/>
                  </a:lnTo>
                  <a:lnTo>
                    <a:pt x="209" y="143"/>
                  </a:lnTo>
                  <a:lnTo>
                    <a:pt x="221" y="150"/>
                  </a:lnTo>
                  <a:lnTo>
                    <a:pt x="231" y="157"/>
                  </a:lnTo>
                  <a:lnTo>
                    <a:pt x="235" y="162"/>
                  </a:lnTo>
                  <a:lnTo>
                    <a:pt x="237" y="163"/>
                  </a:lnTo>
                  <a:lnTo>
                    <a:pt x="244" y="163"/>
                  </a:lnTo>
                  <a:lnTo>
                    <a:pt x="244" y="7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14"/>
            <p:cNvSpPr>
              <a:spLocks noEditPoints="1"/>
            </p:cNvSpPr>
            <p:nvPr/>
          </p:nvSpPr>
          <p:spPr bwMode="auto">
            <a:xfrm>
              <a:off x="6565901" y="1431132"/>
              <a:ext cx="50800" cy="250825"/>
            </a:xfrm>
            <a:custGeom>
              <a:avLst/>
              <a:gdLst>
                <a:gd name="T0" fmla="*/ 7 w 95"/>
                <a:gd name="T1" fmla="*/ 136 h 475"/>
                <a:gd name="T2" fmla="*/ 88 w 95"/>
                <a:gd name="T3" fmla="*/ 136 h 475"/>
                <a:gd name="T4" fmla="*/ 94 w 95"/>
                <a:gd name="T5" fmla="*/ 143 h 475"/>
                <a:gd name="T6" fmla="*/ 94 w 95"/>
                <a:gd name="T7" fmla="*/ 468 h 475"/>
                <a:gd name="T8" fmla="*/ 87 w 95"/>
                <a:gd name="T9" fmla="*/ 475 h 475"/>
                <a:gd name="T10" fmla="*/ 6 w 95"/>
                <a:gd name="T11" fmla="*/ 475 h 475"/>
                <a:gd name="T12" fmla="*/ 0 w 95"/>
                <a:gd name="T13" fmla="*/ 468 h 475"/>
                <a:gd name="T14" fmla="*/ 0 w 95"/>
                <a:gd name="T15" fmla="*/ 143 h 475"/>
                <a:gd name="T16" fmla="*/ 7 w 95"/>
                <a:gd name="T17" fmla="*/ 136 h 475"/>
                <a:gd name="T18" fmla="*/ 7 w 95"/>
                <a:gd name="T19" fmla="*/ 0 h 475"/>
                <a:gd name="T20" fmla="*/ 88 w 95"/>
                <a:gd name="T21" fmla="*/ 0 h 475"/>
                <a:gd name="T22" fmla="*/ 95 w 95"/>
                <a:gd name="T23" fmla="*/ 7 h 475"/>
                <a:gd name="T24" fmla="*/ 95 w 95"/>
                <a:gd name="T25" fmla="*/ 74 h 475"/>
                <a:gd name="T26" fmla="*/ 88 w 95"/>
                <a:gd name="T27" fmla="*/ 82 h 475"/>
                <a:gd name="T28" fmla="*/ 7 w 95"/>
                <a:gd name="T29" fmla="*/ 82 h 475"/>
                <a:gd name="T30" fmla="*/ 0 w 95"/>
                <a:gd name="T31" fmla="*/ 74 h 475"/>
                <a:gd name="T32" fmla="*/ 0 w 95"/>
                <a:gd name="T33" fmla="*/ 6 h 475"/>
                <a:gd name="T34" fmla="*/ 7 w 95"/>
                <a:gd name="T35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475">
                  <a:moveTo>
                    <a:pt x="7" y="136"/>
                  </a:moveTo>
                  <a:lnTo>
                    <a:pt x="88" y="136"/>
                  </a:lnTo>
                  <a:lnTo>
                    <a:pt x="94" y="143"/>
                  </a:lnTo>
                  <a:lnTo>
                    <a:pt x="94" y="468"/>
                  </a:lnTo>
                  <a:lnTo>
                    <a:pt x="87" y="475"/>
                  </a:lnTo>
                  <a:lnTo>
                    <a:pt x="6" y="475"/>
                  </a:lnTo>
                  <a:lnTo>
                    <a:pt x="0" y="468"/>
                  </a:lnTo>
                  <a:lnTo>
                    <a:pt x="0" y="143"/>
                  </a:lnTo>
                  <a:lnTo>
                    <a:pt x="7" y="136"/>
                  </a:lnTo>
                  <a:close/>
                  <a:moveTo>
                    <a:pt x="7" y="0"/>
                  </a:moveTo>
                  <a:lnTo>
                    <a:pt x="88" y="0"/>
                  </a:lnTo>
                  <a:lnTo>
                    <a:pt x="95" y="7"/>
                  </a:lnTo>
                  <a:lnTo>
                    <a:pt x="95" y="74"/>
                  </a:lnTo>
                  <a:lnTo>
                    <a:pt x="88" y="82"/>
                  </a:lnTo>
                  <a:lnTo>
                    <a:pt x="7" y="82"/>
                  </a:lnTo>
                  <a:lnTo>
                    <a:pt x="0" y="74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15"/>
            <p:cNvSpPr>
              <a:spLocks noEditPoints="1"/>
            </p:cNvSpPr>
            <p:nvPr/>
          </p:nvSpPr>
          <p:spPr bwMode="auto">
            <a:xfrm>
              <a:off x="5546726" y="1427957"/>
              <a:ext cx="50800" cy="252413"/>
            </a:xfrm>
            <a:custGeom>
              <a:avLst/>
              <a:gdLst>
                <a:gd name="T0" fmla="*/ 7 w 95"/>
                <a:gd name="T1" fmla="*/ 136 h 475"/>
                <a:gd name="T2" fmla="*/ 88 w 95"/>
                <a:gd name="T3" fmla="*/ 136 h 475"/>
                <a:gd name="T4" fmla="*/ 95 w 95"/>
                <a:gd name="T5" fmla="*/ 143 h 475"/>
                <a:gd name="T6" fmla="*/ 94 w 95"/>
                <a:gd name="T7" fmla="*/ 469 h 475"/>
                <a:gd name="T8" fmla="*/ 88 w 95"/>
                <a:gd name="T9" fmla="*/ 475 h 475"/>
                <a:gd name="T10" fmla="*/ 7 w 95"/>
                <a:gd name="T11" fmla="*/ 475 h 475"/>
                <a:gd name="T12" fmla="*/ 0 w 95"/>
                <a:gd name="T13" fmla="*/ 469 h 475"/>
                <a:gd name="T14" fmla="*/ 1 w 95"/>
                <a:gd name="T15" fmla="*/ 143 h 475"/>
                <a:gd name="T16" fmla="*/ 7 w 95"/>
                <a:gd name="T17" fmla="*/ 136 h 475"/>
                <a:gd name="T18" fmla="*/ 8 w 95"/>
                <a:gd name="T19" fmla="*/ 0 h 475"/>
                <a:gd name="T20" fmla="*/ 88 w 95"/>
                <a:gd name="T21" fmla="*/ 0 h 475"/>
                <a:gd name="T22" fmla="*/ 95 w 95"/>
                <a:gd name="T23" fmla="*/ 7 h 475"/>
                <a:gd name="T24" fmla="*/ 95 w 95"/>
                <a:gd name="T25" fmla="*/ 75 h 475"/>
                <a:gd name="T26" fmla="*/ 88 w 95"/>
                <a:gd name="T27" fmla="*/ 82 h 475"/>
                <a:gd name="T28" fmla="*/ 7 w 95"/>
                <a:gd name="T29" fmla="*/ 82 h 475"/>
                <a:gd name="T30" fmla="*/ 1 w 95"/>
                <a:gd name="T31" fmla="*/ 75 h 475"/>
                <a:gd name="T32" fmla="*/ 1 w 95"/>
                <a:gd name="T33" fmla="*/ 7 h 475"/>
                <a:gd name="T34" fmla="*/ 8 w 95"/>
                <a:gd name="T35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475">
                  <a:moveTo>
                    <a:pt x="7" y="136"/>
                  </a:moveTo>
                  <a:lnTo>
                    <a:pt x="88" y="136"/>
                  </a:lnTo>
                  <a:lnTo>
                    <a:pt x="95" y="143"/>
                  </a:lnTo>
                  <a:lnTo>
                    <a:pt x="94" y="469"/>
                  </a:lnTo>
                  <a:lnTo>
                    <a:pt x="88" y="475"/>
                  </a:lnTo>
                  <a:lnTo>
                    <a:pt x="7" y="475"/>
                  </a:lnTo>
                  <a:lnTo>
                    <a:pt x="0" y="469"/>
                  </a:lnTo>
                  <a:lnTo>
                    <a:pt x="1" y="143"/>
                  </a:lnTo>
                  <a:lnTo>
                    <a:pt x="7" y="136"/>
                  </a:lnTo>
                  <a:close/>
                  <a:moveTo>
                    <a:pt x="8" y="0"/>
                  </a:moveTo>
                  <a:lnTo>
                    <a:pt x="88" y="0"/>
                  </a:lnTo>
                  <a:lnTo>
                    <a:pt x="95" y="7"/>
                  </a:lnTo>
                  <a:lnTo>
                    <a:pt x="95" y="75"/>
                  </a:lnTo>
                  <a:lnTo>
                    <a:pt x="88" y="82"/>
                  </a:lnTo>
                  <a:lnTo>
                    <a:pt x="7" y="82"/>
                  </a:lnTo>
                  <a:lnTo>
                    <a:pt x="1" y="75"/>
                  </a:lnTo>
                  <a:lnTo>
                    <a:pt x="1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16"/>
            <p:cNvSpPr>
              <a:spLocks noEditPoints="1"/>
            </p:cNvSpPr>
            <p:nvPr/>
          </p:nvSpPr>
          <p:spPr bwMode="auto">
            <a:xfrm>
              <a:off x="6618289" y="1431132"/>
              <a:ext cx="85725" cy="315913"/>
            </a:xfrm>
            <a:custGeom>
              <a:avLst/>
              <a:gdLst>
                <a:gd name="T0" fmla="*/ 76 w 164"/>
                <a:gd name="T1" fmla="*/ 136 h 597"/>
                <a:gd name="T2" fmla="*/ 157 w 164"/>
                <a:gd name="T3" fmla="*/ 136 h 597"/>
                <a:gd name="T4" fmla="*/ 163 w 164"/>
                <a:gd name="T5" fmla="*/ 143 h 597"/>
                <a:gd name="T6" fmla="*/ 163 w 164"/>
                <a:gd name="T7" fmla="*/ 489 h 597"/>
                <a:gd name="T8" fmla="*/ 161 w 164"/>
                <a:gd name="T9" fmla="*/ 517 h 597"/>
                <a:gd name="T10" fmla="*/ 155 w 164"/>
                <a:gd name="T11" fmla="*/ 541 h 597"/>
                <a:gd name="T12" fmla="*/ 146 w 164"/>
                <a:gd name="T13" fmla="*/ 559 h 597"/>
                <a:gd name="T14" fmla="*/ 133 w 164"/>
                <a:gd name="T15" fmla="*/ 573 h 597"/>
                <a:gd name="T16" fmla="*/ 116 w 164"/>
                <a:gd name="T17" fmla="*/ 584 h 597"/>
                <a:gd name="T18" fmla="*/ 97 w 164"/>
                <a:gd name="T19" fmla="*/ 592 h 597"/>
                <a:gd name="T20" fmla="*/ 73 w 164"/>
                <a:gd name="T21" fmla="*/ 596 h 597"/>
                <a:gd name="T22" fmla="*/ 47 w 164"/>
                <a:gd name="T23" fmla="*/ 597 h 597"/>
                <a:gd name="T24" fmla="*/ 6 w 164"/>
                <a:gd name="T25" fmla="*/ 597 h 597"/>
                <a:gd name="T26" fmla="*/ 0 w 164"/>
                <a:gd name="T27" fmla="*/ 590 h 597"/>
                <a:gd name="T28" fmla="*/ 0 w 164"/>
                <a:gd name="T29" fmla="*/ 523 h 597"/>
                <a:gd name="T30" fmla="*/ 8 w 164"/>
                <a:gd name="T31" fmla="*/ 516 h 597"/>
                <a:gd name="T32" fmla="*/ 41 w 164"/>
                <a:gd name="T33" fmla="*/ 516 h 597"/>
                <a:gd name="T34" fmla="*/ 54 w 164"/>
                <a:gd name="T35" fmla="*/ 514 h 597"/>
                <a:gd name="T36" fmla="*/ 63 w 164"/>
                <a:gd name="T37" fmla="*/ 510 h 597"/>
                <a:gd name="T38" fmla="*/ 66 w 164"/>
                <a:gd name="T39" fmla="*/ 501 h 597"/>
                <a:gd name="T40" fmla="*/ 69 w 164"/>
                <a:gd name="T41" fmla="*/ 489 h 597"/>
                <a:gd name="T42" fmla="*/ 69 w 164"/>
                <a:gd name="T43" fmla="*/ 143 h 597"/>
                <a:gd name="T44" fmla="*/ 76 w 164"/>
                <a:gd name="T45" fmla="*/ 136 h 597"/>
                <a:gd name="T46" fmla="*/ 76 w 164"/>
                <a:gd name="T47" fmla="*/ 0 h 597"/>
                <a:gd name="T48" fmla="*/ 157 w 164"/>
                <a:gd name="T49" fmla="*/ 0 h 597"/>
                <a:gd name="T50" fmla="*/ 164 w 164"/>
                <a:gd name="T51" fmla="*/ 7 h 597"/>
                <a:gd name="T52" fmla="*/ 164 w 164"/>
                <a:gd name="T53" fmla="*/ 76 h 597"/>
                <a:gd name="T54" fmla="*/ 157 w 164"/>
                <a:gd name="T55" fmla="*/ 82 h 597"/>
                <a:gd name="T56" fmla="*/ 76 w 164"/>
                <a:gd name="T57" fmla="*/ 82 h 597"/>
                <a:gd name="T58" fmla="*/ 69 w 164"/>
                <a:gd name="T59" fmla="*/ 74 h 597"/>
                <a:gd name="T60" fmla="*/ 69 w 164"/>
                <a:gd name="T61" fmla="*/ 7 h 597"/>
                <a:gd name="T62" fmla="*/ 76 w 164"/>
                <a:gd name="T63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597">
                  <a:moveTo>
                    <a:pt x="76" y="136"/>
                  </a:moveTo>
                  <a:lnTo>
                    <a:pt x="157" y="136"/>
                  </a:lnTo>
                  <a:lnTo>
                    <a:pt x="163" y="143"/>
                  </a:lnTo>
                  <a:lnTo>
                    <a:pt x="163" y="489"/>
                  </a:lnTo>
                  <a:lnTo>
                    <a:pt x="161" y="517"/>
                  </a:lnTo>
                  <a:lnTo>
                    <a:pt x="155" y="541"/>
                  </a:lnTo>
                  <a:lnTo>
                    <a:pt x="146" y="559"/>
                  </a:lnTo>
                  <a:lnTo>
                    <a:pt x="133" y="573"/>
                  </a:lnTo>
                  <a:lnTo>
                    <a:pt x="116" y="584"/>
                  </a:lnTo>
                  <a:lnTo>
                    <a:pt x="97" y="592"/>
                  </a:lnTo>
                  <a:lnTo>
                    <a:pt x="73" y="596"/>
                  </a:lnTo>
                  <a:lnTo>
                    <a:pt x="47" y="597"/>
                  </a:lnTo>
                  <a:lnTo>
                    <a:pt x="6" y="597"/>
                  </a:lnTo>
                  <a:lnTo>
                    <a:pt x="0" y="590"/>
                  </a:lnTo>
                  <a:lnTo>
                    <a:pt x="0" y="523"/>
                  </a:lnTo>
                  <a:lnTo>
                    <a:pt x="8" y="516"/>
                  </a:lnTo>
                  <a:lnTo>
                    <a:pt x="41" y="516"/>
                  </a:lnTo>
                  <a:lnTo>
                    <a:pt x="54" y="514"/>
                  </a:lnTo>
                  <a:lnTo>
                    <a:pt x="63" y="510"/>
                  </a:lnTo>
                  <a:lnTo>
                    <a:pt x="66" y="501"/>
                  </a:lnTo>
                  <a:lnTo>
                    <a:pt x="69" y="489"/>
                  </a:lnTo>
                  <a:lnTo>
                    <a:pt x="69" y="143"/>
                  </a:lnTo>
                  <a:lnTo>
                    <a:pt x="76" y="136"/>
                  </a:lnTo>
                  <a:close/>
                  <a:moveTo>
                    <a:pt x="76" y="0"/>
                  </a:moveTo>
                  <a:lnTo>
                    <a:pt x="157" y="0"/>
                  </a:lnTo>
                  <a:lnTo>
                    <a:pt x="164" y="7"/>
                  </a:lnTo>
                  <a:lnTo>
                    <a:pt x="164" y="76"/>
                  </a:lnTo>
                  <a:lnTo>
                    <a:pt x="157" y="82"/>
                  </a:lnTo>
                  <a:lnTo>
                    <a:pt x="76" y="82"/>
                  </a:lnTo>
                  <a:lnTo>
                    <a:pt x="69" y="74"/>
                  </a:lnTo>
                  <a:lnTo>
                    <a:pt x="69" y="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17"/>
            <p:cNvSpPr>
              <a:spLocks/>
            </p:cNvSpPr>
            <p:nvPr/>
          </p:nvSpPr>
          <p:spPr bwMode="auto">
            <a:xfrm>
              <a:off x="6740526" y="1431132"/>
              <a:ext cx="161925" cy="252413"/>
            </a:xfrm>
            <a:custGeom>
              <a:avLst/>
              <a:gdLst>
                <a:gd name="T0" fmla="*/ 9 w 305"/>
                <a:gd name="T1" fmla="*/ 0 h 476"/>
                <a:gd name="T2" fmla="*/ 90 w 305"/>
                <a:gd name="T3" fmla="*/ 1 h 476"/>
                <a:gd name="T4" fmla="*/ 96 w 305"/>
                <a:gd name="T5" fmla="*/ 7 h 476"/>
                <a:gd name="T6" fmla="*/ 96 w 305"/>
                <a:gd name="T7" fmla="*/ 279 h 476"/>
                <a:gd name="T8" fmla="*/ 102 w 305"/>
                <a:gd name="T9" fmla="*/ 279 h 476"/>
                <a:gd name="T10" fmla="*/ 238 w 305"/>
                <a:gd name="T11" fmla="*/ 144 h 476"/>
                <a:gd name="T12" fmla="*/ 251 w 305"/>
                <a:gd name="T13" fmla="*/ 137 h 476"/>
                <a:gd name="T14" fmla="*/ 292 w 305"/>
                <a:gd name="T15" fmla="*/ 137 h 476"/>
                <a:gd name="T16" fmla="*/ 299 w 305"/>
                <a:gd name="T17" fmla="*/ 144 h 476"/>
                <a:gd name="T18" fmla="*/ 299 w 305"/>
                <a:gd name="T19" fmla="*/ 211 h 476"/>
                <a:gd name="T20" fmla="*/ 218 w 305"/>
                <a:gd name="T21" fmla="*/ 293 h 476"/>
                <a:gd name="T22" fmla="*/ 218 w 305"/>
                <a:gd name="T23" fmla="*/ 300 h 476"/>
                <a:gd name="T24" fmla="*/ 305 w 305"/>
                <a:gd name="T25" fmla="*/ 402 h 476"/>
                <a:gd name="T26" fmla="*/ 305 w 305"/>
                <a:gd name="T27" fmla="*/ 470 h 476"/>
                <a:gd name="T28" fmla="*/ 298 w 305"/>
                <a:gd name="T29" fmla="*/ 476 h 476"/>
                <a:gd name="T30" fmla="*/ 257 w 305"/>
                <a:gd name="T31" fmla="*/ 476 h 476"/>
                <a:gd name="T32" fmla="*/ 244 w 305"/>
                <a:gd name="T33" fmla="*/ 469 h 476"/>
                <a:gd name="T34" fmla="*/ 150 w 305"/>
                <a:gd name="T35" fmla="*/ 367 h 476"/>
                <a:gd name="T36" fmla="*/ 142 w 305"/>
                <a:gd name="T37" fmla="*/ 367 h 476"/>
                <a:gd name="T38" fmla="*/ 102 w 305"/>
                <a:gd name="T39" fmla="*/ 408 h 476"/>
                <a:gd name="T40" fmla="*/ 95 w 305"/>
                <a:gd name="T41" fmla="*/ 422 h 476"/>
                <a:gd name="T42" fmla="*/ 95 w 305"/>
                <a:gd name="T43" fmla="*/ 469 h 476"/>
                <a:gd name="T44" fmla="*/ 89 w 305"/>
                <a:gd name="T45" fmla="*/ 476 h 476"/>
                <a:gd name="T46" fmla="*/ 7 w 305"/>
                <a:gd name="T47" fmla="*/ 476 h 476"/>
                <a:gd name="T48" fmla="*/ 0 w 305"/>
                <a:gd name="T49" fmla="*/ 469 h 476"/>
                <a:gd name="T50" fmla="*/ 1 w 305"/>
                <a:gd name="T51" fmla="*/ 7 h 476"/>
                <a:gd name="T52" fmla="*/ 9 w 305"/>
                <a:gd name="T53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5" h="476">
                  <a:moveTo>
                    <a:pt x="9" y="0"/>
                  </a:moveTo>
                  <a:lnTo>
                    <a:pt x="90" y="1"/>
                  </a:lnTo>
                  <a:lnTo>
                    <a:pt x="96" y="7"/>
                  </a:lnTo>
                  <a:lnTo>
                    <a:pt x="96" y="279"/>
                  </a:lnTo>
                  <a:lnTo>
                    <a:pt x="102" y="279"/>
                  </a:lnTo>
                  <a:lnTo>
                    <a:pt x="238" y="144"/>
                  </a:lnTo>
                  <a:lnTo>
                    <a:pt x="251" y="137"/>
                  </a:lnTo>
                  <a:lnTo>
                    <a:pt x="292" y="137"/>
                  </a:lnTo>
                  <a:lnTo>
                    <a:pt x="299" y="144"/>
                  </a:lnTo>
                  <a:lnTo>
                    <a:pt x="299" y="211"/>
                  </a:lnTo>
                  <a:lnTo>
                    <a:pt x="218" y="293"/>
                  </a:lnTo>
                  <a:lnTo>
                    <a:pt x="218" y="300"/>
                  </a:lnTo>
                  <a:lnTo>
                    <a:pt x="305" y="402"/>
                  </a:lnTo>
                  <a:lnTo>
                    <a:pt x="305" y="470"/>
                  </a:lnTo>
                  <a:lnTo>
                    <a:pt x="298" y="476"/>
                  </a:lnTo>
                  <a:lnTo>
                    <a:pt x="257" y="476"/>
                  </a:lnTo>
                  <a:lnTo>
                    <a:pt x="244" y="469"/>
                  </a:lnTo>
                  <a:lnTo>
                    <a:pt x="150" y="367"/>
                  </a:lnTo>
                  <a:lnTo>
                    <a:pt x="142" y="367"/>
                  </a:lnTo>
                  <a:lnTo>
                    <a:pt x="102" y="408"/>
                  </a:lnTo>
                  <a:lnTo>
                    <a:pt x="95" y="422"/>
                  </a:lnTo>
                  <a:lnTo>
                    <a:pt x="95" y="469"/>
                  </a:lnTo>
                  <a:lnTo>
                    <a:pt x="89" y="476"/>
                  </a:lnTo>
                  <a:lnTo>
                    <a:pt x="7" y="476"/>
                  </a:lnTo>
                  <a:lnTo>
                    <a:pt x="0" y="469"/>
                  </a:lnTo>
                  <a:lnTo>
                    <a:pt x="1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Rectangle 18"/>
            <p:cNvSpPr>
              <a:spLocks noChangeArrowheads="1"/>
            </p:cNvSpPr>
            <p:nvPr/>
          </p:nvSpPr>
          <p:spPr bwMode="auto">
            <a:xfrm>
              <a:off x="4941889" y="1693069"/>
              <a:ext cx="234950" cy="47625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Rectangle 19"/>
            <p:cNvSpPr>
              <a:spLocks noChangeArrowheads="1"/>
            </p:cNvSpPr>
            <p:nvPr/>
          </p:nvSpPr>
          <p:spPr bwMode="auto">
            <a:xfrm>
              <a:off x="4875214" y="1753394"/>
              <a:ext cx="236538" cy="47625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20"/>
            <p:cNvSpPr>
              <a:spLocks/>
            </p:cNvSpPr>
            <p:nvPr/>
          </p:nvSpPr>
          <p:spPr bwMode="auto">
            <a:xfrm>
              <a:off x="5046664" y="1353344"/>
              <a:ext cx="38100" cy="3651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21"/>
            <p:cNvSpPr>
              <a:spLocks noChangeArrowheads="1"/>
            </p:cNvSpPr>
            <p:nvPr/>
          </p:nvSpPr>
          <p:spPr bwMode="auto">
            <a:xfrm>
              <a:off x="5008564" y="1632744"/>
              <a:ext cx="234950" cy="47625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1" name="Groep 50"/>
          <p:cNvGrpSpPr/>
          <p:nvPr/>
        </p:nvGrpSpPr>
        <p:grpSpPr>
          <a:xfrm>
            <a:off x="2224527" y="2992807"/>
            <a:ext cx="7957444" cy="1757243"/>
            <a:chOff x="4875214" y="1353344"/>
            <a:chExt cx="2027237" cy="447675"/>
          </a:xfrm>
        </p:grpSpPr>
        <p:sp>
          <p:nvSpPr>
            <p:cNvPr id="36" name="Freeform 7"/>
            <p:cNvSpPr>
              <a:spLocks/>
            </p:cNvSpPr>
            <p:nvPr/>
          </p:nvSpPr>
          <p:spPr bwMode="auto">
            <a:xfrm>
              <a:off x="5332414" y="1427957"/>
              <a:ext cx="192088" cy="252413"/>
            </a:xfrm>
            <a:custGeom>
              <a:avLst/>
              <a:gdLst>
                <a:gd name="T0" fmla="*/ 7 w 364"/>
                <a:gd name="T1" fmla="*/ 0 h 476"/>
                <a:gd name="T2" fmla="*/ 88 w 364"/>
                <a:gd name="T3" fmla="*/ 0 h 476"/>
                <a:gd name="T4" fmla="*/ 95 w 364"/>
                <a:gd name="T5" fmla="*/ 7 h 476"/>
                <a:gd name="T6" fmla="*/ 94 w 364"/>
                <a:gd name="T7" fmla="*/ 204 h 476"/>
                <a:gd name="T8" fmla="*/ 101 w 364"/>
                <a:gd name="T9" fmla="*/ 204 h 476"/>
                <a:gd name="T10" fmla="*/ 297 w 364"/>
                <a:gd name="T11" fmla="*/ 7 h 476"/>
                <a:gd name="T12" fmla="*/ 312 w 364"/>
                <a:gd name="T13" fmla="*/ 1 h 476"/>
                <a:gd name="T14" fmla="*/ 345 w 364"/>
                <a:gd name="T15" fmla="*/ 1 h 476"/>
                <a:gd name="T16" fmla="*/ 352 w 364"/>
                <a:gd name="T17" fmla="*/ 8 h 476"/>
                <a:gd name="T18" fmla="*/ 352 w 364"/>
                <a:gd name="T19" fmla="*/ 76 h 476"/>
                <a:gd name="T20" fmla="*/ 216 w 364"/>
                <a:gd name="T21" fmla="*/ 211 h 476"/>
                <a:gd name="T22" fmla="*/ 216 w 364"/>
                <a:gd name="T23" fmla="*/ 218 h 476"/>
                <a:gd name="T24" fmla="*/ 364 w 364"/>
                <a:gd name="T25" fmla="*/ 402 h 476"/>
                <a:gd name="T26" fmla="*/ 364 w 364"/>
                <a:gd name="T27" fmla="*/ 469 h 476"/>
                <a:gd name="T28" fmla="*/ 358 w 364"/>
                <a:gd name="T29" fmla="*/ 476 h 476"/>
                <a:gd name="T30" fmla="*/ 310 w 364"/>
                <a:gd name="T31" fmla="*/ 476 h 476"/>
                <a:gd name="T32" fmla="*/ 297 w 364"/>
                <a:gd name="T33" fmla="*/ 469 h 476"/>
                <a:gd name="T34" fmla="*/ 148 w 364"/>
                <a:gd name="T35" fmla="*/ 285 h 476"/>
                <a:gd name="T36" fmla="*/ 142 w 364"/>
                <a:gd name="T37" fmla="*/ 285 h 476"/>
                <a:gd name="T38" fmla="*/ 94 w 364"/>
                <a:gd name="T39" fmla="*/ 333 h 476"/>
                <a:gd name="T40" fmla="*/ 94 w 364"/>
                <a:gd name="T41" fmla="*/ 469 h 476"/>
                <a:gd name="T42" fmla="*/ 87 w 364"/>
                <a:gd name="T43" fmla="*/ 476 h 476"/>
                <a:gd name="T44" fmla="*/ 6 w 364"/>
                <a:gd name="T45" fmla="*/ 475 h 476"/>
                <a:gd name="T46" fmla="*/ 0 w 364"/>
                <a:gd name="T47" fmla="*/ 469 h 476"/>
                <a:gd name="T48" fmla="*/ 0 w 364"/>
                <a:gd name="T49" fmla="*/ 7 h 476"/>
                <a:gd name="T50" fmla="*/ 7 w 364"/>
                <a:gd name="T51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4" h="476">
                  <a:moveTo>
                    <a:pt x="7" y="0"/>
                  </a:moveTo>
                  <a:lnTo>
                    <a:pt x="88" y="0"/>
                  </a:lnTo>
                  <a:lnTo>
                    <a:pt x="95" y="7"/>
                  </a:lnTo>
                  <a:lnTo>
                    <a:pt x="94" y="204"/>
                  </a:lnTo>
                  <a:lnTo>
                    <a:pt x="101" y="204"/>
                  </a:lnTo>
                  <a:lnTo>
                    <a:pt x="297" y="7"/>
                  </a:lnTo>
                  <a:lnTo>
                    <a:pt x="312" y="1"/>
                  </a:lnTo>
                  <a:lnTo>
                    <a:pt x="345" y="1"/>
                  </a:lnTo>
                  <a:lnTo>
                    <a:pt x="352" y="8"/>
                  </a:lnTo>
                  <a:lnTo>
                    <a:pt x="352" y="76"/>
                  </a:lnTo>
                  <a:lnTo>
                    <a:pt x="216" y="211"/>
                  </a:lnTo>
                  <a:lnTo>
                    <a:pt x="216" y="218"/>
                  </a:lnTo>
                  <a:lnTo>
                    <a:pt x="364" y="402"/>
                  </a:lnTo>
                  <a:lnTo>
                    <a:pt x="364" y="469"/>
                  </a:lnTo>
                  <a:lnTo>
                    <a:pt x="358" y="476"/>
                  </a:lnTo>
                  <a:lnTo>
                    <a:pt x="310" y="476"/>
                  </a:lnTo>
                  <a:lnTo>
                    <a:pt x="297" y="469"/>
                  </a:lnTo>
                  <a:lnTo>
                    <a:pt x="148" y="285"/>
                  </a:lnTo>
                  <a:lnTo>
                    <a:pt x="142" y="285"/>
                  </a:lnTo>
                  <a:lnTo>
                    <a:pt x="94" y="333"/>
                  </a:lnTo>
                  <a:lnTo>
                    <a:pt x="94" y="469"/>
                  </a:lnTo>
                  <a:lnTo>
                    <a:pt x="87" y="476"/>
                  </a:lnTo>
                  <a:lnTo>
                    <a:pt x="6" y="475"/>
                  </a:lnTo>
                  <a:lnTo>
                    <a:pt x="0" y="469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8"/>
            <p:cNvSpPr>
              <a:spLocks/>
            </p:cNvSpPr>
            <p:nvPr/>
          </p:nvSpPr>
          <p:spPr bwMode="auto">
            <a:xfrm>
              <a:off x="5548314" y="1500982"/>
              <a:ext cx="50800" cy="179388"/>
            </a:xfrm>
            <a:custGeom>
              <a:avLst/>
              <a:gdLst>
                <a:gd name="T0" fmla="*/ 7 w 96"/>
                <a:gd name="T1" fmla="*/ 0 h 339"/>
                <a:gd name="T2" fmla="*/ 89 w 96"/>
                <a:gd name="T3" fmla="*/ 0 h 339"/>
                <a:gd name="T4" fmla="*/ 96 w 96"/>
                <a:gd name="T5" fmla="*/ 7 h 339"/>
                <a:gd name="T6" fmla="*/ 95 w 96"/>
                <a:gd name="T7" fmla="*/ 333 h 339"/>
                <a:gd name="T8" fmla="*/ 88 w 96"/>
                <a:gd name="T9" fmla="*/ 339 h 339"/>
                <a:gd name="T10" fmla="*/ 6 w 96"/>
                <a:gd name="T11" fmla="*/ 339 h 339"/>
                <a:gd name="T12" fmla="*/ 0 w 96"/>
                <a:gd name="T13" fmla="*/ 332 h 339"/>
                <a:gd name="T14" fmla="*/ 0 w 96"/>
                <a:gd name="T15" fmla="*/ 7 h 339"/>
                <a:gd name="T16" fmla="*/ 7 w 96"/>
                <a:gd name="T17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339">
                  <a:moveTo>
                    <a:pt x="7" y="0"/>
                  </a:moveTo>
                  <a:lnTo>
                    <a:pt x="89" y="0"/>
                  </a:lnTo>
                  <a:lnTo>
                    <a:pt x="96" y="7"/>
                  </a:lnTo>
                  <a:lnTo>
                    <a:pt x="95" y="333"/>
                  </a:lnTo>
                  <a:lnTo>
                    <a:pt x="88" y="339"/>
                  </a:lnTo>
                  <a:lnTo>
                    <a:pt x="6" y="339"/>
                  </a:lnTo>
                  <a:lnTo>
                    <a:pt x="0" y="332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5630864" y="1497807"/>
              <a:ext cx="168275" cy="182563"/>
            </a:xfrm>
            <a:custGeom>
              <a:avLst/>
              <a:gdLst>
                <a:gd name="T0" fmla="*/ 190 w 318"/>
                <a:gd name="T1" fmla="*/ 0 h 346"/>
                <a:gd name="T2" fmla="*/ 218 w 318"/>
                <a:gd name="T3" fmla="*/ 2 h 346"/>
                <a:gd name="T4" fmla="*/ 245 w 318"/>
                <a:gd name="T5" fmla="*/ 9 h 346"/>
                <a:gd name="T6" fmla="*/ 266 w 318"/>
                <a:gd name="T7" fmla="*/ 21 h 346"/>
                <a:gd name="T8" fmla="*/ 284 w 318"/>
                <a:gd name="T9" fmla="*/ 38 h 346"/>
                <a:gd name="T10" fmla="*/ 298 w 318"/>
                <a:gd name="T11" fmla="*/ 57 h 346"/>
                <a:gd name="T12" fmla="*/ 309 w 318"/>
                <a:gd name="T13" fmla="*/ 80 h 346"/>
                <a:gd name="T14" fmla="*/ 316 w 318"/>
                <a:gd name="T15" fmla="*/ 106 h 346"/>
                <a:gd name="T16" fmla="*/ 318 w 318"/>
                <a:gd name="T17" fmla="*/ 136 h 346"/>
                <a:gd name="T18" fmla="*/ 318 w 318"/>
                <a:gd name="T19" fmla="*/ 339 h 346"/>
                <a:gd name="T20" fmla="*/ 310 w 318"/>
                <a:gd name="T21" fmla="*/ 346 h 346"/>
                <a:gd name="T22" fmla="*/ 229 w 318"/>
                <a:gd name="T23" fmla="*/ 346 h 346"/>
                <a:gd name="T24" fmla="*/ 223 w 318"/>
                <a:gd name="T25" fmla="*/ 339 h 346"/>
                <a:gd name="T26" fmla="*/ 223 w 318"/>
                <a:gd name="T27" fmla="*/ 142 h 346"/>
                <a:gd name="T28" fmla="*/ 222 w 318"/>
                <a:gd name="T29" fmla="*/ 127 h 346"/>
                <a:gd name="T30" fmla="*/ 218 w 318"/>
                <a:gd name="T31" fmla="*/ 111 h 346"/>
                <a:gd name="T32" fmla="*/ 211 w 318"/>
                <a:gd name="T33" fmla="*/ 99 h 346"/>
                <a:gd name="T34" fmla="*/ 202 w 318"/>
                <a:gd name="T35" fmla="*/ 90 h 346"/>
                <a:gd name="T36" fmla="*/ 187 w 318"/>
                <a:gd name="T37" fmla="*/ 84 h 346"/>
                <a:gd name="T38" fmla="*/ 169 w 318"/>
                <a:gd name="T39" fmla="*/ 81 h 346"/>
                <a:gd name="T40" fmla="*/ 150 w 318"/>
                <a:gd name="T41" fmla="*/ 82 h 346"/>
                <a:gd name="T42" fmla="*/ 134 w 318"/>
                <a:gd name="T43" fmla="*/ 88 h 346"/>
                <a:gd name="T44" fmla="*/ 120 w 318"/>
                <a:gd name="T45" fmla="*/ 97 h 346"/>
                <a:gd name="T46" fmla="*/ 110 w 318"/>
                <a:gd name="T47" fmla="*/ 109 h 346"/>
                <a:gd name="T48" fmla="*/ 101 w 318"/>
                <a:gd name="T49" fmla="*/ 126 h 346"/>
                <a:gd name="T50" fmla="*/ 97 w 318"/>
                <a:gd name="T51" fmla="*/ 145 h 346"/>
                <a:gd name="T52" fmla="*/ 95 w 318"/>
                <a:gd name="T53" fmla="*/ 170 h 346"/>
                <a:gd name="T54" fmla="*/ 94 w 318"/>
                <a:gd name="T55" fmla="*/ 339 h 346"/>
                <a:gd name="T56" fmla="*/ 88 w 318"/>
                <a:gd name="T57" fmla="*/ 346 h 346"/>
                <a:gd name="T58" fmla="*/ 7 w 318"/>
                <a:gd name="T59" fmla="*/ 345 h 346"/>
                <a:gd name="T60" fmla="*/ 0 w 318"/>
                <a:gd name="T61" fmla="*/ 339 h 346"/>
                <a:gd name="T62" fmla="*/ 1 w 318"/>
                <a:gd name="T63" fmla="*/ 13 h 346"/>
                <a:gd name="T64" fmla="*/ 7 w 318"/>
                <a:gd name="T65" fmla="*/ 7 h 346"/>
                <a:gd name="T66" fmla="*/ 82 w 318"/>
                <a:gd name="T67" fmla="*/ 7 h 346"/>
                <a:gd name="T68" fmla="*/ 88 w 318"/>
                <a:gd name="T69" fmla="*/ 13 h 346"/>
                <a:gd name="T70" fmla="*/ 95 w 318"/>
                <a:gd name="T71" fmla="*/ 33 h 346"/>
                <a:gd name="T72" fmla="*/ 103 w 318"/>
                <a:gd name="T73" fmla="*/ 33 h 346"/>
                <a:gd name="T74" fmla="*/ 110 w 318"/>
                <a:gd name="T75" fmla="*/ 26 h 346"/>
                <a:gd name="T76" fmla="*/ 120 w 318"/>
                <a:gd name="T77" fmla="*/ 19 h 346"/>
                <a:gd name="T78" fmla="*/ 134 w 318"/>
                <a:gd name="T79" fmla="*/ 12 h 346"/>
                <a:gd name="T80" fmla="*/ 149 w 318"/>
                <a:gd name="T81" fmla="*/ 6 h 346"/>
                <a:gd name="T82" fmla="*/ 168 w 318"/>
                <a:gd name="T83" fmla="*/ 1 h 346"/>
                <a:gd name="T84" fmla="*/ 190 w 318"/>
                <a:gd name="T8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346">
                  <a:moveTo>
                    <a:pt x="190" y="0"/>
                  </a:moveTo>
                  <a:lnTo>
                    <a:pt x="218" y="2"/>
                  </a:lnTo>
                  <a:lnTo>
                    <a:pt x="245" y="9"/>
                  </a:lnTo>
                  <a:lnTo>
                    <a:pt x="266" y="21"/>
                  </a:lnTo>
                  <a:lnTo>
                    <a:pt x="284" y="38"/>
                  </a:lnTo>
                  <a:lnTo>
                    <a:pt x="298" y="57"/>
                  </a:lnTo>
                  <a:lnTo>
                    <a:pt x="309" y="80"/>
                  </a:lnTo>
                  <a:lnTo>
                    <a:pt x="316" y="106"/>
                  </a:lnTo>
                  <a:lnTo>
                    <a:pt x="318" y="136"/>
                  </a:lnTo>
                  <a:lnTo>
                    <a:pt x="318" y="339"/>
                  </a:lnTo>
                  <a:lnTo>
                    <a:pt x="310" y="346"/>
                  </a:lnTo>
                  <a:lnTo>
                    <a:pt x="229" y="346"/>
                  </a:lnTo>
                  <a:lnTo>
                    <a:pt x="223" y="339"/>
                  </a:lnTo>
                  <a:lnTo>
                    <a:pt x="223" y="142"/>
                  </a:lnTo>
                  <a:lnTo>
                    <a:pt x="222" y="127"/>
                  </a:lnTo>
                  <a:lnTo>
                    <a:pt x="218" y="111"/>
                  </a:lnTo>
                  <a:lnTo>
                    <a:pt x="211" y="99"/>
                  </a:lnTo>
                  <a:lnTo>
                    <a:pt x="202" y="90"/>
                  </a:lnTo>
                  <a:lnTo>
                    <a:pt x="187" y="84"/>
                  </a:lnTo>
                  <a:lnTo>
                    <a:pt x="169" y="81"/>
                  </a:lnTo>
                  <a:lnTo>
                    <a:pt x="150" y="82"/>
                  </a:lnTo>
                  <a:lnTo>
                    <a:pt x="134" y="88"/>
                  </a:lnTo>
                  <a:lnTo>
                    <a:pt x="120" y="97"/>
                  </a:lnTo>
                  <a:lnTo>
                    <a:pt x="110" y="109"/>
                  </a:lnTo>
                  <a:lnTo>
                    <a:pt x="101" y="126"/>
                  </a:lnTo>
                  <a:lnTo>
                    <a:pt x="97" y="145"/>
                  </a:lnTo>
                  <a:lnTo>
                    <a:pt x="95" y="170"/>
                  </a:lnTo>
                  <a:lnTo>
                    <a:pt x="94" y="339"/>
                  </a:lnTo>
                  <a:lnTo>
                    <a:pt x="88" y="346"/>
                  </a:lnTo>
                  <a:lnTo>
                    <a:pt x="7" y="345"/>
                  </a:lnTo>
                  <a:lnTo>
                    <a:pt x="0" y="339"/>
                  </a:lnTo>
                  <a:lnTo>
                    <a:pt x="1" y="13"/>
                  </a:lnTo>
                  <a:lnTo>
                    <a:pt x="7" y="7"/>
                  </a:lnTo>
                  <a:lnTo>
                    <a:pt x="82" y="7"/>
                  </a:lnTo>
                  <a:lnTo>
                    <a:pt x="88" y="13"/>
                  </a:lnTo>
                  <a:lnTo>
                    <a:pt x="95" y="33"/>
                  </a:lnTo>
                  <a:lnTo>
                    <a:pt x="103" y="33"/>
                  </a:lnTo>
                  <a:lnTo>
                    <a:pt x="110" y="26"/>
                  </a:lnTo>
                  <a:lnTo>
                    <a:pt x="120" y="19"/>
                  </a:lnTo>
                  <a:lnTo>
                    <a:pt x="134" y="12"/>
                  </a:lnTo>
                  <a:lnTo>
                    <a:pt x="149" y="6"/>
                  </a:lnTo>
                  <a:lnTo>
                    <a:pt x="168" y="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5821364" y="1429544"/>
              <a:ext cx="177800" cy="254000"/>
            </a:xfrm>
            <a:custGeom>
              <a:avLst/>
              <a:gdLst>
                <a:gd name="T0" fmla="*/ 148 w 338"/>
                <a:gd name="T1" fmla="*/ 214 h 482"/>
                <a:gd name="T2" fmla="*/ 117 w 338"/>
                <a:gd name="T3" fmla="*/ 232 h 482"/>
                <a:gd name="T4" fmla="*/ 101 w 338"/>
                <a:gd name="T5" fmla="*/ 263 h 482"/>
                <a:gd name="T6" fmla="*/ 95 w 338"/>
                <a:gd name="T7" fmla="*/ 306 h 482"/>
                <a:gd name="T8" fmla="*/ 99 w 338"/>
                <a:gd name="T9" fmla="*/ 348 h 482"/>
                <a:gd name="T10" fmla="*/ 117 w 338"/>
                <a:gd name="T11" fmla="*/ 381 h 482"/>
                <a:gd name="T12" fmla="*/ 147 w 338"/>
                <a:gd name="T13" fmla="*/ 398 h 482"/>
                <a:gd name="T14" fmla="*/ 190 w 338"/>
                <a:gd name="T15" fmla="*/ 398 h 482"/>
                <a:gd name="T16" fmla="*/ 221 w 338"/>
                <a:gd name="T17" fmla="*/ 381 h 482"/>
                <a:gd name="T18" fmla="*/ 238 w 338"/>
                <a:gd name="T19" fmla="*/ 349 h 482"/>
                <a:gd name="T20" fmla="*/ 244 w 338"/>
                <a:gd name="T21" fmla="*/ 306 h 482"/>
                <a:gd name="T22" fmla="*/ 238 w 338"/>
                <a:gd name="T23" fmla="*/ 264 h 482"/>
                <a:gd name="T24" fmla="*/ 221 w 338"/>
                <a:gd name="T25" fmla="*/ 232 h 482"/>
                <a:gd name="T26" fmla="*/ 190 w 338"/>
                <a:gd name="T27" fmla="*/ 214 h 482"/>
                <a:gd name="T28" fmla="*/ 251 w 338"/>
                <a:gd name="T29" fmla="*/ 0 h 482"/>
                <a:gd name="T30" fmla="*/ 338 w 338"/>
                <a:gd name="T31" fmla="*/ 8 h 482"/>
                <a:gd name="T32" fmla="*/ 331 w 338"/>
                <a:gd name="T33" fmla="*/ 476 h 482"/>
                <a:gd name="T34" fmla="*/ 250 w 338"/>
                <a:gd name="T35" fmla="*/ 469 h 482"/>
                <a:gd name="T36" fmla="*/ 237 w 338"/>
                <a:gd name="T37" fmla="*/ 449 h 482"/>
                <a:gd name="T38" fmla="*/ 230 w 338"/>
                <a:gd name="T39" fmla="*/ 456 h 482"/>
                <a:gd name="T40" fmla="*/ 208 w 338"/>
                <a:gd name="T41" fmla="*/ 469 h 482"/>
                <a:gd name="T42" fmla="*/ 172 w 338"/>
                <a:gd name="T43" fmla="*/ 481 h 482"/>
                <a:gd name="T44" fmla="*/ 122 w 338"/>
                <a:gd name="T45" fmla="*/ 480 h 482"/>
                <a:gd name="T46" fmla="*/ 74 w 338"/>
                <a:gd name="T47" fmla="*/ 461 h 482"/>
                <a:gd name="T48" fmla="*/ 35 w 338"/>
                <a:gd name="T49" fmla="*/ 424 h 482"/>
                <a:gd name="T50" fmla="*/ 10 w 338"/>
                <a:gd name="T51" fmla="*/ 372 h 482"/>
                <a:gd name="T52" fmla="*/ 0 w 338"/>
                <a:gd name="T53" fmla="*/ 306 h 482"/>
                <a:gd name="T54" fmla="*/ 10 w 338"/>
                <a:gd name="T55" fmla="*/ 240 h 482"/>
                <a:gd name="T56" fmla="*/ 36 w 338"/>
                <a:gd name="T57" fmla="*/ 187 h 482"/>
                <a:gd name="T58" fmla="*/ 74 w 338"/>
                <a:gd name="T59" fmla="*/ 152 h 482"/>
                <a:gd name="T60" fmla="*/ 122 w 338"/>
                <a:gd name="T61" fmla="*/ 132 h 482"/>
                <a:gd name="T62" fmla="*/ 173 w 338"/>
                <a:gd name="T63" fmla="*/ 131 h 482"/>
                <a:gd name="T64" fmla="*/ 209 w 338"/>
                <a:gd name="T65" fmla="*/ 143 h 482"/>
                <a:gd name="T66" fmla="*/ 230 w 338"/>
                <a:gd name="T67" fmla="*/ 158 h 482"/>
                <a:gd name="T68" fmla="*/ 237 w 338"/>
                <a:gd name="T69" fmla="*/ 164 h 482"/>
                <a:gd name="T70" fmla="*/ 244 w 338"/>
                <a:gd name="T71" fmla="*/ 8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" h="482">
                  <a:moveTo>
                    <a:pt x="169" y="211"/>
                  </a:moveTo>
                  <a:lnTo>
                    <a:pt x="148" y="214"/>
                  </a:lnTo>
                  <a:lnTo>
                    <a:pt x="130" y="220"/>
                  </a:lnTo>
                  <a:lnTo>
                    <a:pt x="117" y="232"/>
                  </a:lnTo>
                  <a:lnTo>
                    <a:pt x="106" y="246"/>
                  </a:lnTo>
                  <a:lnTo>
                    <a:pt x="101" y="263"/>
                  </a:lnTo>
                  <a:lnTo>
                    <a:pt x="96" y="283"/>
                  </a:lnTo>
                  <a:lnTo>
                    <a:pt x="95" y="306"/>
                  </a:lnTo>
                  <a:lnTo>
                    <a:pt x="96" y="329"/>
                  </a:lnTo>
                  <a:lnTo>
                    <a:pt x="99" y="348"/>
                  </a:lnTo>
                  <a:lnTo>
                    <a:pt x="106" y="366"/>
                  </a:lnTo>
                  <a:lnTo>
                    <a:pt x="117" y="381"/>
                  </a:lnTo>
                  <a:lnTo>
                    <a:pt x="130" y="391"/>
                  </a:lnTo>
                  <a:lnTo>
                    <a:pt x="147" y="398"/>
                  </a:lnTo>
                  <a:lnTo>
                    <a:pt x="169" y="401"/>
                  </a:lnTo>
                  <a:lnTo>
                    <a:pt x="190" y="398"/>
                  </a:lnTo>
                  <a:lnTo>
                    <a:pt x="207" y="392"/>
                  </a:lnTo>
                  <a:lnTo>
                    <a:pt x="221" y="381"/>
                  </a:lnTo>
                  <a:lnTo>
                    <a:pt x="231" y="366"/>
                  </a:lnTo>
                  <a:lnTo>
                    <a:pt x="238" y="349"/>
                  </a:lnTo>
                  <a:lnTo>
                    <a:pt x="241" y="329"/>
                  </a:lnTo>
                  <a:lnTo>
                    <a:pt x="244" y="306"/>
                  </a:lnTo>
                  <a:lnTo>
                    <a:pt x="241" y="285"/>
                  </a:lnTo>
                  <a:lnTo>
                    <a:pt x="238" y="264"/>
                  </a:lnTo>
                  <a:lnTo>
                    <a:pt x="231" y="246"/>
                  </a:lnTo>
                  <a:lnTo>
                    <a:pt x="221" y="232"/>
                  </a:lnTo>
                  <a:lnTo>
                    <a:pt x="208" y="221"/>
                  </a:lnTo>
                  <a:lnTo>
                    <a:pt x="190" y="214"/>
                  </a:lnTo>
                  <a:lnTo>
                    <a:pt x="169" y="211"/>
                  </a:lnTo>
                  <a:close/>
                  <a:moveTo>
                    <a:pt x="251" y="0"/>
                  </a:moveTo>
                  <a:lnTo>
                    <a:pt x="332" y="2"/>
                  </a:lnTo>
                  <a:lnTo>
                    <a:pt x="338" y="8"/>
                  </a:lnTo>
                  <a:lnTo>
                    <a:pt x="337" y="469"/>
                  </a:lnTo>
                  <a:lnTo>
                    <a:pt x="331" y="476"/>
                  </a:lnTo>
                  <a:lnTo>
                    <a:pt x="257" y="476"/>
                  </a:lnTo>
                  <a:lnTo>
                    <a:pt x="250" y="469"/>
                  </a:lnTo>
                  <a:lnTo>
                    <a:pt x="243" y="449"/>
                  </a:lnTo>
                  <a:lnTo>
                    <a:pt x="237" y="449"/>
                  </a:lnTo>
                  <a:lnTo>
                    <a:pt x="234" y="451"/>
                  </a:lnTo>
                  <a:lnTo>
                    <a:pt x="230" y="456"/>
                  </a:lnTo>
                  <a:lnTo>
                    <a:pt x="221" y="462"/>
                  </a:lnTo>
                  <a:lnTo>
                    <a:pt x="208" y="469"/>
                  </a:lnTo>
                  <a:lnTo>
                    <a:pt x="192" y="476"/>
                  </a:lnTo>
                  <a:lnTo>
                    <a:pt x="172" y="481"/>
                  </a:lnTo>
                  <a:lnTo>
                    <a:pt x="148" y="482"/>
                  </a:lnTo>
                  <a:lnTo>
                    <a:pt x="122" y="480"/>
                  </a:lnTo>
                  <a:lnTo>
                    <a:pt x="97" y="473"/>
                  </a:lnTo>
                  <a:lnTo>
                    <a:pt x="74" y="461"/>
                  </a:lnTo>
                  <a:lnTo>
                    <a:pt x="53" y="444"/>
                  </a:lnTo>
                  <a:lnTo>
                    <a:pt x="35" y="424"/>
                  </a:lnTo>
                  <a:lnTo>
                    <a:pt x="20" y="400"/>
                  </a:lnTo>
                  <a:lnTo>
                    <a:pt x="10" y="372"/>
                  </a:lnTo>
                  <a:lnTo>
                    <a:pt x="3" y="341"/>
                  </a:lnTo>
                  <a:lnTo>
                    <a:pt x="0" y="306"/>
                  </a:lnTo>
                  <a:lnTo>
                    <a:pt x="3" y="271"/>
                  </a:lnTo>
                  <a:lnTo>
                    <a:pt x="10" y="240"/>
                  </a:lnTo>
                  <a:lnTo>
                    <a:pt x="20" y="211"/>
                  </a:lnTo>
                  <a:lnTo>
                    <a:pt x="36" y="187"/>
                  </a:lnTo>
                  <a:lnTo>
                    <a:pt x="54" y="167"/>
                  </a:lnTo>
                  <a:lnTo>
                    <a:pt x="74" y="152"/>
                  </a:lnTo>
                  <a:lnTo>
                    <a:pt x="98" y="140"/>
                  </a:lnTo>
                  <a:lnTo>
                    <a:pt x="122" y="132"/>
                  </a:lnTo>
                  <a:lnTo>
                    <a:pt x="149" y="130"/>
                  </a:lnTo>
                  <a:lnTo>
                    <a:pt x="173" y="131"/>
                  </a:lnTo>
                  <a:lnTo>
                    <a:pt x="192" y="137"/>
                  </a:lnTo>
                  <a:lnTo>
                    <a:pt x="209" y="143"/>
                  </a:lnTo>
                  <a:lnTo>
                    <a:pt x="221" y="150"/>
                  </a:lnTo>
                  <a:lnTo>
                    <a:pt x="230" y="158"/>
                  </a:lnTo>
                  <a:lnTo>
                    <a:pt x="235" y="162"/>
                  </a:lnTo>
                  <a:lnTo>
                    <a:pt x="237" y="164"/>
                  </a:lnTo>
                  <a:lnTo>
                    <a:pt x="244" y="164"/>
                  </a:lnTo>
                  <a:lnTo>
                    <a:pt x="244" y="8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6024564" y="1497807"/>
              <a:ext cx="171450" cy="187325"/>
            </a:xfrm>
            <a:custGeom>
              <a:avLst/>
              <a:gdLst>
                <a:gd name="T0" fmla="*/ 144 w 324"/>
                <a:gd name="T1" fmla="*/ 83 h 353"/>
                <a:gd name="T2" fmla="*/ 119 w 324"/>
                <a:gd name="T3" fmla="*/ 96 h 353"/>
                <a:gd name="T4" fmla="*/ 106 w 324"/>
                <a:gd name="T5" fmla="*/ 115 h 353"/>
                <a:gd name="T6" fmla="*/ 101 w 324"/>
                <a:gd name="T7" fmla="*/ 131 h 353"/>
                <a:gd name="T8" fmla="*/ 107 w 324"/>
                <a:gd name="T9" fmla="*/ 142 h 353"/>
                <a:gd name="T10" fmla="*/ 223 w 324"/>
                <a:gd name="T11" fmla="*/ 136 h 353"/>
                <a:gd name="T12" fmla="*/ 221 w 324"/>
                <a:gd name="T13" fmla="*/ 124 h 353"/>
                <a:gd name="T14" fmla="*/ 212 w 324"/>
                <a:gd name="T15" fmla="*/ 106 h 353"/>
                <a:gd name="T16" fmla="*/ 195 w 324"/>
                <a:gd name="T17" fmla="*/ 89 h 353"/>
                <a:gd name="T18" fmla="*/ 162 w 324"/>
                <a:gd name="T19" fmla="*/ 82 h 353"/>
                <a:gd name="T20" fmla="*/ 193 w 324"/>
                <a:gd name="T21" fmla="*/ 3 h 353"/>
                <a:gd name="T22" fmla="*/ 245 w 324"/>
                <a:gd name="T23" fmla="*/ 21 h 353"/>
                <a:gd name="T24" fmla="*/ 284 w 324"/>
                <a:gd name="T25" fmla="*/ 53 h 353"/>
                <a:gd name="T26" fmla="*/ 309 w 324"/>
                <a:gd name="T27" fmla="*/ 96 h 353"/>
                <a:gd name="T28" fmla="*/ 322 w 324"/>
                <a:gd name="T29" fmla="*/ 149 h 353"/>
                <a:gd name="T30" fmla="*/ 324 w 324"/>
                <a:gd name="T31" fmla="*/ 204 h 353"/>
                <a:gd name="T32" fmla="*/ 107 w 324"/>
                <a:gd name="T33" fmla="*/ 210 h 353"/>
                <a:gd name="T34" fmla="*/ 101 w 324"/>
                <a:gd name="T35" fmla="*/ 223 h 353"/>
                <a:gd name="T36" fmla="*/ 109 w 324"/>
                <a:gd name="T37" fmla="*/ 240 h 353"/>
                <a:gd name="T38" fmla="*/ 123 w 324"/>
                <a:gd name="T39" fmla="*/ 258 h 353"/>
                <a:gd name="T40" fmla="*/ 150 w 324"/>
                <a:gd name="T41" fmla="*/ 270 h 353"/>
                <a:gd name="T42" fmla="*/ 184 w 324"/>
                <a:gd name="T43" fmla="*/ 270 h 353"/>
                <a:gd name="T44" fmla="*/ 209 w 324"/>
                <a:gd name="T45" fmla="*/ 260 h 353"/>
                <a:gd name="T46" fmla="*/ 222 w 324"/>
                <a:gd name="T47" fmla="*/ 244 h 353"/>
                <a:gd name="T48" fmla="*/ 310 w 324"/>
                <a:gd name="T49" fmla="*/ 251 h 353"/>
                <a:gd name="T50" fmla="*/ 301 w 324"/>
                <a:gd name="T51" fmla="*/ 281 h 353"/>
                <a:gd name="T52" fmla="*/ 282 w 324"/>
                <a:gd name="T53" fmla="*/ 311 h 353"/>
                <a:gd name="T54" fmla="*/ 248 w 324"/>
                <a:gd name="T55" fmla="*/ 336 h 353"/>
                <a:gd name="T56" fmla="*/ 199 w 324"/>
                <a:gd name="T57" fmla="*/ 350 h 353"/>
                <a:gd name="T58" fmla="*/ 136 w 324"/>
                <a:gd name="T59" fmla="*/ 350 h 353"/>
                <a:gd name="T60" fmla="*/ 81 w 324"/>
                <a:gd name="T61" fmla="*/ 332 h 353"/>
                <a:gd name="T62" fmla="*/ 40 w 324"/>
                <a:gd name="T63" fmla="*/ 300 h 353"/>
                <a:gd name="T64" fmla="*/ 14 w 324"/>
                <a:gd name="T65" fmla="*/ 255 h 353"/>
                <a:gd name="T66" fmla="*/ 1 w 324"/>
                <a:gd name="T67" fmla="*/ 204 h 353"/>
                <a:gd name="T68" fmla="*/ 1 w 324"/>
                <a:gd name="T69" fmla="*/ 148 h 353"/>
                <a:gd name="T70" fmla="*/ 14 w 324"/>
                <a:gd name="T71" fmla="*/ 96 h 353"/>
                <a:gd name="T72" fmla="*/ 40 w 324"/>
                <a:gd name="T73" fmla="*/ 52 h 353"/>
                <a:gd name="T74" fmla="*/ 80 w 324"/>
                <a:gd name="T75" fmla="*/ 19 h 353"/>
                <a:gd name="T76" fmla="*/ 131 w 324"/>
                <a:gd name="T77" fmla="*/ 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4" h="353">
                  <a:moveTo>
                    <a:pt x="162" y="82"/>
                  </a:moveTo>
                  <a:lnTo>
                    <a:pt x="144" y="83"/>
                  </a:lnTo>
                  <a:lnTo>
                    <a:pt x="130" y="89"/>
                  </a:lnTo>
                  <a:lnTo>
                    <a:pt x="119" y="96"/>
                  </a:lnTo>
                  <a:lnTo>
                    <a:pt x="111" y="106"/>
                  </a:lnTo>
                  <a:lnTo>
                    <a:pt x="106" y="115"/>
                  </a:lnTo>
                  <a:lnTo>
                    <a:pt x="103" y="124"/>
                  </a:lnTo>
                  <a:lnTo>
                    <a:pt x="101" y="131"/>
                  </a:lnTo>
                  <a:lnTo>
                    <a:pt x="101" y="136"/>
                  </a:lnTo>
                  <a:lnTo>
                    <a:pt x="107" y="142"/>
                  </a:lnTo>
                  <a:lnTo>
                    <a:pt x="216" y="143"/>
                  </a:lnTo>
                  <a:lnTo>
                    <a:pt x="223" y="136"/>
                  </a:lnTo>
                  <a:lnTo>
                    <a:pt x="222" y="131"/>
                  </a:lnTo>
                  <a:lnTo>
                    <a:pt x="221" y="124"/>
                  </a:lnTo>
                  <a:lnTo>
                    <a:pt x="217" y="115"/>
                  </a:lnTo>
                  <a:lnTo>
                    <a:pt x="212" y="106"/>
                  </a:lnTo>
                  <a:lnTo>
                    <a:pt x="205" y="96"/>
                  </a:lnTo>
                  <a:lnTo>
                    <a:pt x="195" y="89"/>
                  </a:lnTo>
                  <a:lnTo>
                    <a:pt x="180" y="83"/>
                  </a:lnTo>
                  <a:lnTo>
                    <a:pt x="162" y="82"/>
                  </a:lnTo>
                  <a:close/>
                  <a:moveTo>
                    <a:pt x="162" y="0"/>
                  </a:moveTo>
                  <a:lnTo>
                    <a:pt x="193" y="3"/>
                  </a:lnTo>
                  <a:lnTo>
                    <a:pt x="221" y="9"/>
                  </a:lnTo>
                  <a:lnTo>
                    <a:pt x="245" y="21"/>
                  </a:lnTo>
                  <a:lnTo>
                    <a:pt x="266" y="35"/>
                  </a:lnTo>
                  <a:lnTo>
                    <a:pt x="284" y="53"/>
                  </a:lnTo>
                  <a:lnTo>
                    <a:pt x="298" y="73"/>
                  </a:lnTo>
                  <a:lnTo>
                    <a:pt x="309" y="96"/>
                  </a:lnTo>
                  <a:lnTo>
                    <a:pt x="318" y="121"/>
                  </a:lnTo>
                  <a:lnTo>
                    <a:pt x="322" y="149"/>
                  </a:lnTo>
                  <a:lnTo>
                    <a:pt x="324" y="176"/>
                  </a:lnTo>
                  <a:lnTo>
                    <a:pt x="324" y="204"/>
                  </a:lnTo>
                  <a:lnTo>
                    <a:pt x="318" y="210"/>
                  </a:lnTo>
                  <a:lnTo>
                    <a:pt x="107" y="210"/>
                  </a:lnTo>
                  <a:lnTo>
                    <a:pt x="101" y="217"/>
                  </a:lnTo>
                  <a:lnTo>
                    <a:pt x="101" y="223"/>
                  </a:lnTo>
                  <a:lnTo>
                    <a:pt x="104" y="230"/>
                  </a:lnTo>
                  <a:lnTo>
                    <a:pt x="109" y="240"/>
                  </a:lnTo>
                  <a:lnTo>
                    <a:pt x="114" y="250"/>
                  </a:lnTo>
                  <a:lnTo>
                    <a:pt x="123" y="258"/>
                  </a:lnTo>
                  <a:lnTo>
                    <a:pt x="135" y="264"/>
                  </a:lnTo>
                  <a:lnTo>
                    <a:pt x="150" y="270"/>
                  </a:lnTo>
                  <a:lnTo>
                    <a:pt x="168" y="271"/>
                  </a:lnTo>
                  <a:lnTo>
                    <a:pt x="184" y="270"/>
                  </a:lnTo>
                  <a:lnTo>
                    <a:pt x="197" y="266"/>
                  </a:lnTo>
                  <a:lnTo>
                    <a:pt x="209" y="260"/>
                  </a:lnTo>
                  <a:lnTo>
                    <a:pt x="216" y="251"/>
                  </a:lnTo>
                  <a:lnTo>
                    <a:pt x="222" y="244"/>
                  </a:lnTo>
                  <a:lnTo>
                    <a:pt x="303" y="245"/>
                  </a:lnTo>
                  <a:lnTo>
                    <a:pt x="310" y="251"/>
                  </a:lnTo>
                  <a:lnTo>
                    <a:pt x="307" y="265"/>
                  </a:lnTo>
                  <a:lnTo>
                    <a:pt x="301" y="281"/>
                  </a:lnTo>
                  <a:lnTo>
                    <a:pt x="292" y="295"/>
                  </a:lnTo>
                  <a:lnTo>
                    <a:pt x="282" y="311"/>
                  </a:lnTo>
                  <a:lnTo>
                    <a:pt x="267" y="324"/>
                  </a:lnTo>
                  <a:lnTo>
                    <a:pt x="248" y="336"/>
                  </a:lnTo>
                  <a:lnTo>
                    <a:pt x="227" y="344"/>
                  </a:lnTo>
                  <a:lnTo>
                    <a:pt x="199" y="350"/>
                  </a:lnTo>
                  <a:lnTo>
                    <a:pt x="168" y="353"/>
                  </a:lnTo>
                  <a:lnTo>
                    <a:pt x="136" y="350"/>
                  </a:lnTo>
                  <a:lnTo>
                    <a:pt x="106" y="343"/>
                  </a:lnTo>
                  <a:lnTo>
                    <a:pt x="81" y="332"/>
                  </a:lnTo>
                  <a:lnTo>
                    <a:pt x="60" y="318"/>
                  </a:lnTo>
                  <a:lnTo>
                    <a:pt x="40" y="300"/>
                  </a:lnTo>
                  <a:lnTo>
                    <a:pt x="26" y="279"/>
                  </a:lnTo>
                  <a:lnTo>
                    <a:pt x="14" y="255"/>
                  </a:lnTo>
                  <a:lnTo>
                    <a:pt x="6" y="230"/>
                  </a:lnTo>
                  <a:lnTo>
                    <a:pt x="1" y="204"/>
                  </a:lnTo>
                  <a:lnTo>
                    <a:pt x="0" y="175"/>
                  </a:lnTo>
                  <a:lnTo>
                    <a:pt x="1" y="148"/>
                  </a:lnTo>
                  <a:lnTo>
                    <a:pt x="6" y="121"/>
                  </a:lnTo>
                  <a:lnTo>
                    <a:pt x="14" y="96"/>
                  </a:lnTo>
                  <a:lnTo>
                    <a:pt x="26" y="72"/>
                  </a:lnTo>
                  <a:lnTo>
                    <a:pt x="40" y="52"/>
                  </a:lnTo>
                  <a:lnTo>
                    <a:pt x="58" y="34"/>
                  </a:lnTo>
                  <a:lnTo>
                    <a:pt x="80" y="19"/>
                  </a:lnTo>
                  <a:lnTo>
                    <a:pt x="104" y="9"/>
                  </a:lnTo>
                  <a:lnTo>
                    <a:pt x="131" y="3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6219826" y="1502569"/>
              <a:ext cx="119063" cy="179388"/>
            </a:xfrm>
            <a:custGeom>
              <a:avLst/>
              <a:gdLst>
                <a:gd name="T0" fmla="*/ 8 w 224"/>
                <a:gd name="T1" fmla="*/ 0 h 340"/>
                <a:gd name="T2" fmla="*/ 82 w 224"/>
                <a:gd name="T3" fmla="*/ 0 h 340"/>
                <a:gd name="T4" fmla="*/ 88 w 224"/>
                <a:gd name="T5" fmla="*/ 8 h 340"/>
                <a:gd name="T6" fmla="*/ 95 w 224"/>
                <a:gd name="T7" fmla="*/ 27 h 340"/>
                <a:gd name="T8" fmla="*/ 103 w 224"/>
                <a:gd name="T9" fmla="*/ 27 h 340"/>
                <a:gd name="T10" fmla="*/ 104 w 224"/>
                <a:gd name="T11" fmla="*/ 26 h 340"/>
                <a:gd name="T12" fmla="*/ 106 w 224"/>
                <a:gd name="T13" fmla="*/ 22 h 340"/>
                <a:gd name="T14" fmla="*/ 112 w 224"/>
                <a:gd name="T15" fmla="*/ 17 h 340"/>
                <a:gd name="T16" fmla="*/ 122 w 224"/>
                <a:gd name="T17" fmla="*/ 11 h 340"/>
                <a:gd name="T18" fmla="*/ 135 w 224"/>
                <a:gd name="T19" fmla="*/ 5 h 340"/>
                <a:gd name="T20" fmla="*/ 154 w 224"/>
                <a:gd name="T21" fmla="*/ 2 h 340"/>
                <a:gd name="T22" fmla="*/ 177 w 224"/>
                <a:gd name="T23" fmla="*/ 0 h 340"/>
                <a:gd name="T24" fmla="*/ 217 w 224"/>
                <a:gd name="T25" fmla="*/ 0 h 340"/>
                <a:gd name="T26" fmla="*/ 224 w 224"/>
                <a:gd name="T27" fmla="*/ 8 h 340"/>
                <a:gd name="T28" fmla="*/ 224 w 224"/>
                <a:gd name="T29" fmla="*/ 75 h 340"/>
                <a:gd name="T30" fmla="*/ 217 w 224"/>
                <a:gd name="T31" fmla="*/ 82 h 340"/>
                <a:gd name="T32" fmla="*/ 170 w 224"/>
                <a:gd name="T33" fmla="*/ 82 h 340"/>
                <a:gd name="T34" fmla="*/ 149 w 224"/>
                <a:gd name="T35" fmla="*/ 83 h 340"/>
                <a:gd name="T36" fmla="*/ 131 w 224"/>
                <a:gd name="T37" fmla="*/ 89 h 340"/>
                <a:gd name="T38" fmla="*/ 118 w 224"/>
                <a:gd name="T39" fmla="*/ 97 h 340"/>
                <a:gd name="T40" fmla="*/ 107 w 224"/>
                <a:gd name="T41" fmla="*/ 109 h 340"/>
                <a:gd name="T42" fmla="*/ 100 w 224"/>
                <a:gd name="T43" fmla="*/ 125 h 340"/>
                <a:gd name="T44" fmla="*/ 97 w 224"/>
                <a:gd name="T45" fmla="*/ 145 h 340"/>
                <a:gd name="T46" fmla="*/ 95 w 224"/>
                <a:gd name="T47" fmla="*/ 169 h 340"/>
                <a:gd name="T48" fmla="*/ 94 w 224"/>
                <a:gd name="T49" fmla="*/ 332 h 340"/>
                <a:gd name="T50" fmla="*/ 88 w 224"/>
                <a:gd name="T51" fmla="*/ 340 h 340"/>
                <a:gd name="T52" fmla="*/ 7 w 224"/>
                <a:gd name="T53" fmla="*/ 340 h 340"/>
                <a:gd name="T54" fmla="*/ 0 w 224"/>
                <a:gd name="T55" fmla="*/ 332 h 340"/>
                <a:gd name="T56" fmla="*/ 1 w 224"/>
                <a:gd name="T57" fmla="*/ 6 h 340"/>
                <a:gd name="T58" fmla="*/ 8 w 224"/>
                <a:gd name="T59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340">
                  <a:moveTo>
                    <a:pt x="8" y="0"/>
                  </a:moveTo>
                  <a:lnTo>
                    <a:pt x="82" y="0"/>
                  </a:lnTo>
                  <a:lnTo>
                    <a:pt x="88" y="8"/>
                  </a:lnTo>
                  <a:lnTo>
                    <a:pt x="95" y="27"/>
                  </a:lnTo>
                  <a:lnTo>
                    <a:pt x="103" y="27"/>
                  </a:lnTo>
                  <a:lnTo>
                    <a:pt x="104" y="26"/>
                  </a:lnTo>
                  <a:lnTo>
                    <a:pt x="106" y="22"/>
                  </a:lnTo>
                  <a:lnTo>
                    <a:pt x="112" y="17"/>
                  </a:lnTo>
                  <a:lnTo>
                    <a:pt x="122" y="11"/>
                  </a:lnTo>
                  <a:lnTo>
                    <a:pt x="135" y="5"/>
                  </a:lnTo>
                  <a:lnTo>
                    <a:pt x="154" y="2"/>
                  </a:lnTo>
                  <a:lnTo>
                    <a:pt x="177" y="0"/>
                  </a:lnTo>
                  <a:lnTo>
                    <a:pt x="217" y="0"/>
                  </a:lnTo>
                  <a:lnTo>
                    <a:pt x="224" y="8"/>
                  </a:lnTo>
                  <a:lnTo>
                    <a:pt x="224" y="75"/>
                  </a:lnTo>
                  <a:lnTo>
                    <a:pt x="217" y="82"/>
                  </a:lnTo>
                  <a:lnTo>
                    <a:pt x="170" y="82"/>
                  </a:lnTo>
                  <a:lnTo>
                    <a:pt x="149" y="83"/>
                  </a:lnTo>
                  <a:lnTo>
                    <a:pt x="131" y="89"/>
                  </a:lnTo>
                  <a:lnTo>
                    <a:pt x="118" y="97"/>
                  </a:lnTo>
                  <a:lnTo>
                    <a:pt x="107" y="109"/>
                  </a:lnTo>
                  <a:lnTo>
                    <a:pt x="100" y="125"/>
                  </a:lnTo>
                  <a:lnTo>
                    <a:pt x="97" y="145"/>
                  </a:lnTo>
                  <a:lnTo>
                    <a:pt x="95" y="169"/>
                  </a:lnTo>
                  <a:lnTo>
                    <a:pt x="94" y="332"/>
                  </a:lnTo>
                  <a:lnTo>
                    <a:pt x="88" y="340"/>
                  </a:lnTo>
                  <a:lnTo>
                    <a:pt x="7" y="340"/>
                  </a:lnTo>
                  <a:lnTo>
                    <a:pt x="0" y="332"/>
                  </a:lnTo>
                  <a:lnTo>
                    <a:pt x="1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6350001" y="1431132"/>
              <a:ext cx="179388" cy="254000"/>
            </a:xfrm>
            <a:custGeom>
              <a:avLst/>
              <a:gdLst>
                <a:gd name="T0" fmla="*/ 148 w 338"/>
                <a:gd name="T1" fmla="*/ 213 h 482"/>
                <a:gd name="T2" fmla="*/ 117 w 338"/>
                <a:gd name="T3" fmla="*/ 231 h 482"/>
                <a:gd name="T4" fmla="*/ 100 w 338"/>
                <a:gd name="T5" fmla="*/ 262 h 482"/>
                <a:gd name="T6" fmla="*/ 94 w 338"/>
                <a:gd name="T7" fmla="*/ 306 h 482"/>
                <a:gd name="T8" fmla="*/ 99 w 338"/>
                <a:gd name="T9" fmla="*/ 348 h 482"/>
                <a:gd name="T10" fmla="*/ 117 w 338"/>
                <a:gd name="T11" fmla="*/ 380 h 482"/>
                <a:gd name="T12" fmla="*/ 148 w 338"/>
                <a:gd name="T13" fmla="*/ 398 h 482"/>
                <a:gd name="T14" fmla="*/ 190 w 338"/>
                <a:gd name="T15" fmla="*/ 398 h 482"/>
                <a:gd name="T16" fmla="*/ 221 w 338"/>
                <a:gd name="T17" fmla="*/ 380 h 482"/>
                <a:gd name="T18" fmla="*/ 238 w 338"/>
                <a:gd name="T19" fmla="*/ 349 h 482"/>
                <a:gd name="T20" fmla="*/ 244 w 338"/>
                <a:gd name="T21" fmla="*/ 306 h 482"/>
                <a:gd name="T22" fmla="*/ 238 w 338"/>
                <a:gd name="T23" fmla="*/ 264 h 482"/>
                <a:gd name="T24" fmla="*/ 221 w 338"/>
                <a:gd name="T25" fmla="*/ 231 h 482"/>
                <a:gd name="T26" fmla="*/ 190 w 338"/>
                <a:gd name="T27" fmla="*/ 213 h 482"/>
                <a:gd name="T28" fmla="*/ 251 w 338"/>
                <a:gd name="T29" fmla="*/ 0 h 482"/>
                <a:gd name="T30" fmla="*/ 338 w 338"/>
                <a:gd name="T31" fmla="*/ 7 h 482"/>
                <a:gd name="T32" fmla="*/ 331 w 338"/>
                <a:gd name="T33" fmla="*/ 476 h 482"/>
                <a:gd name="T34" fmla="*/ 250 w 338"/>
                <a:gd name="T35" fmla="*/ 469 h 482"/>
                <a:gd name="T36" fmla="*/ 237 w 338"/>
                <a:gd name="T37" fmla="*/ 448 h 482"/>
                <a:gd name="T38" fmla="*/ 229 w 338"/>
                <a:gd name="T39" fmla="*/ 455 h 482"/>
                <a:gd name="T40" fmla="*/ 208 w 338"/>
                <a:gd name="T41" fmla="*/ 469 h 482"/>
                <a:gd name="T42" fmla="*/ 172 w 338"/>
                <a:gd name="T43" fmla="*/ 481 h 482"/>
                <a:gd name="T44" fmla="*/ 122 w 338"/>
                <a:gd name="T45" fmla="*/ 479 h 482"/>
                <a:gd name="T46" fmla="*/ 74 w 338"/>
                <a:gd name="T47" fmla="*/ 460 h 482"/>
                <a:gd name="T48" fmla="*/ 35 w 338"/>
                <a:gd name="T49" fmla="*/ 423 h 482"/>
                <a:gd name="T50" fmla="*/ 10 w 338"/>
                <a:gd name="T51" fmla="*/ 372 h 482"/>
                <a:gd name="T52" fmla="*/ 0 w 338"/>
                <a:gd name="T53" fmla="*/ 306 h 482"/>
                <a:gd name="T54" fmla="*/ 10 w 338"/>
                <a:gd name="T55" fmla="*/ 240 h 482"/>
                <a:gd name="T56" fmla="*/ 36 w 338"/>
                <a:gd name="T57" fmla="*/ 187 h 482"/>
                <a:gd name="T58" fmla="*/ 74 w 338"/>
                <a:gd name="T59" fmla="*/ 151 h 482"/>
                <a:gd name="T60" fmla="*/ 123 w 338"/>
                <a:gd name="T61" fmla="*/ 132 h 482"/>
                <a:gd name="T62" fmla="*/ 173 w 338"/>
                <a:gd name="T63" fmla="*/ 131 h 482"/>
                <a:gd name="T64" fmla="*/ 209 w 338"/>
                <a:gd name="T65" fmla="*/ 143 h 482"/>
                <a:gd name="T66" fmla="*/ 231 w 338"/>
                <a:gd name="T67" fmla="*/ 157 h 482"/>
                <a:gd name="T68" fmla="*/ 237 w 338"/>
                <a:gd name="T69" fmla="*/ 163 h 482"/>
                <a:gd name="T70" fmla="*/ 244 w 338"/>
                <a:gd name="T71" fmla="*/ 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" h="482">
                  <a:moveTo>
                    <a:pt x="170" y="211"/>
                  </a:moveTo>
                  <a:lnTo>
                    <a:pt x="148" y="213"/>
                  </a:lnTo>
                  <a:lnTo>
                    <a:pt x="130" y="219"/>
                  </a:lnTo>
                  <a:lnTo>
                    <a:pt x="117" y="231"/>
                  </a:lnTo>
                  <a:lnTo>
                    <a:pt x="108" y="246"/>
                  </a:lnTo>
                  <a:lnTo>
                    <a:pt x="100" y="262"/>
                  </a:lnTo>
                  <a:lnTo>
                    <a:pt x="96" y="283"/>
                  </a:lnTo>
                  <a:lnTo>
                    <a:pt x="94" y="306"/>
                  </a:lnTo>
                  <a:lnTo>
                    <a:pt x="96" y="328"/>
                  </a:lnTo>
                  <a:lnTo>
                    <a:pt x="99" y="348"/>
                  </a:lnTo>
                  <a:lnTo>
                    <a:pt x="106" y="366"/>
                  </a:lnTo>
                  <a:lnTo>
                    <a:pt x="117" y="380"/>
                  </a:lnTo>
                  <a:lnTo>
                    <a:pt x="130" y="391"/>
                  </a:lnTo>
                  <a:lnTo>
                    <a:pt x="148" y="398"/>
                  </a:lnTo>
                  <a:lnTo>
                    <a:pt x="168" y="400"/>
                  </a:lnTo>
                  <a:lnTo>
                    <a:pt x="190" y="398"/>
                  </a:lnTo>
                  <a:lnTo>
                    <a:pt x="207" y="392"/>
                  </a:lnTo>
                  <a:lnTo>
                    <a:pt x="221" y="380"/>
                  </a:lnTo>
                  <a:lnTo>
                    <a:pt x="231" y="366"/>
                  </a:lnTo>
                  <a:lnTo>
                    <a:pt x="238" y="349"/>
                  </a:lnTo>
                  <a:lnTo>
                    <a:pt x="242" y="328"/>
                  </a:lnTo>
                  <a:lnTo>
                    <a:pt x="244" y="306"/>
                  </a:lnTo>
                  <a:lnTo>
                    <a:pt x="242" y="283"/>
                  </a:lnTo>
                  <a:lnTo>
                    <a:pt x="238" y="264"/>
                  </a:lnTo>
                  <a:lnTo>
                    <a:pt x="232" y="246"/>
                  </a:lnTo>
                  <a:lnTo>
                    <a:pt x="221" y="231"/>
                  </a:lnTo>
                  <a:lnTo>
                    <a:pt x="208" y="220"/>
                  </a:lnTo>
                  <a:lnTo>
                    <a:pt x="190" y="213"/>
                  </a:lnTo>
                  <a:lnTo>
                    <a:pt x="170" y="211"/>
                  </a:lnTo>
                  <a:close/>
                  <a:moveTo>
                    <a:pt x="251" y="0"/>
                  </a:moveTo>
                  <a:lnTo>
                    <a:pt x="332" y="1"/>
                  </a:lnTo>
                  <a:lnTo>
                    <a:pt x="338" y="7"/>
                  </a:lnTo>
                  <a:lnTo>
                    <a:pt x="338" y="469"/>
                  </a:lnTo>
                  <a:lnTo>
                    <a:pt x="331" y="476"/>
                  </a:lnTo>
                  <a:lnTo>
                    <a:pt x="257" y="476"/>
                  </a:lnTo>
                  <a:lnTo>
                    <a:pt x="250" y="469"/>
                  </a:lnTo>
                  <a:lnTo>
                    <a:pt x="242" y="448"/>
                  </a:lnTo>
                  <a:lnTo>
                    <a:pt x="237" y="448"/>
                  </a:lnTo>
                  <a:lnTo>
                    <a:pt x="234" y="451"/>
                  </a:lnTo>
                  <a:lnTo>
                    <a:pt x="229" y="455"/>
                  </a:lnTo>
                  <a:lnTo>
                    <a:pt x="221" y="461"/>
                  </a:lnTo>
                  <a:lnTo>
                    <a:pt x="208" y="469"/>
                  </a:lnTo>
                  <a:lnTo>
                    <a:pt x="192" y="476"/>
                  </a:lnTo>
                  <a:lnTo>
                    <a:pt x="172" y="481"/>
                  </a:lnTo>
                  <a:lnTo>
                    <a:pt x="148" y="482"/>
                  </a:lnTo>
                  <a:lnTo>
                    <a:pt x="122" y="479"/>
                  </a:lnTo>
                  <a:lnTo>
                    <a:pt x="97" y="472"/>
                  </a:lnTo>
                  <a:lnTo>
                    <a:pt x="74" y="460"/>
                  </a:lnTo>
                  <a:lnTo>
                    <a:pt x="53" y="443"/>
                  </a:lnTo>
                  <a:lnTo>
                    <a:pt x="35" y="423"/>
                  </a:lnTo>
                  <a:lnTo>
                    <a:pt x="20" y="399"/>
                  </a:lnTo>
                  <a:lnTo>
                    <a:pt x="10" y="372"/>
                  </a:lnTo>
                  <a:lnTo>
                    <a:pt x="2" y="340"/>
                  </a:lnTo>
                  <a:lnTo>
                    <a:pt x="0" y="306"/>
                  </a:lnTo>
                  <a:lnTo>
                    <a:pt x="2" y="271"/>
                  </a:lnTo>
                  <a:lnTo>
                    <a:pt x="10" y="240"/>
                  </a:lnTo>
                  <a:lnTo>
                    <a:pt x="20" y="211"/>
                  </a:lnTo>
                  <a:lnTo>
                    <a:pt x="36" y="187"/>
                  </a:lnTo>
                  <a:lnTo>
                    <a:pt x="54" y="167"/>
                  </a:lnTo>
                  <a:lnTo>
                    <a:pt x="74" y="151"/>
                  </a:lnTo>
                  <a:lnTo>
                    <a:pt x="98" y="139"/>
                  </a:lnTo>
                  <a:lnTo>
                    <a:pt x="123" y="132"/>
                  </a:lnTo>
                  <a:lnTo>
                    <a:pt x="149" y="129"/>
                  </a:lnTo>
                  <a:lnTo>
                    <a:pt x="173" y="131"/>
                  </a:lnTo>
                  <a:lnTo>
                    <a:pt x="194" y="137"/>
                  </a:lnTo>
                  <a:lnTo>
                    <a:pt x="209" y="143"/>
                  </a:lnTo>
                  <a:lnTo>
                    <a:pt x="221" y="150"/>
                  </a:lnTo>
                  <a:lnTo>
                    <a:pt x="231" y="157"/>
                  </a:lnTo>
                  <a:lnTo>
                    <a:pt x="235" y="162"/>
                  </a:lnTo>
                  <a:lnTo>
                    <a:pt x="237" y="163"/>
                  </a:lnTo>
                  <a:lnTo>
                    <a:pt x="244" y="163"/>
                  </a:lnTo>
                  <a:lnTo>
                    <a:pt x="244" y="7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6565901" y="1431132"/>
              <a:ext cx="50800" cy="250825"/>
            </a:xfrm>
            <a:custGeom>
              <a:avLst/>
              <a:gdLst>
                <a:gd name="T0" fmla="*/ 7 w 95"/>
                <a:gd name="T1" fmla="*/ 136 h 475"/>
                <a:gd name="T2" fmla="*/ 88 w 95"/>
                <a:gd name="T3" fmla="*/ 136 h 475"/>
                <a:gd name="T4" fmla="*/ 94 w 95"/>
                <a:gd name="T5" fmla="*/ 143 h 475"/>
                <a:gd name="T6" fmla="*/ 94 w 95"/>
                <a:gd name="T7" fmla="*/ 468 h 475"/>
                <a:gd name="T8" fmla="*/ 87 w 95"/>
                <a:gd name="T9" fmla="*/ 475 h 475"/>
                <a:gd name="T10" fmla="*/ 6 w 95"/>
                <a:gd name="T11" fmla="*/ 475 h 475"/>
                <a:gd name="T12" fmla="*/ 0 w 95"/>
                <a:gd name="T13" fmla="*/ 468 h 475"/>
                <a:gd name="T14" fmla="*/ 0 w 95"/>
                <a:gd name="T15" fmla="*/ 143 h 475"/>
                <a:gd name="T16" fmla="*/ 7 w 95"/>
                <a:gd name="T17" fmla="*/ 136 h 475"/>
                <a:gd name="T18" fmla="*/ 7 w 95"/>
                <a:gd name="T19" fmla="*/ 0 h 475"/>
                <a:gd name="T20" fmla="*/ 88 w 95"/>
                <a:gd name="T21" fmla="*/ 0 h 475"/>
                <a:gd name="T22" fmla="*/ 95 w 95"/>
                <a:gd name="T23" fmla="*/ 7 h 475"/>
                <a:gd name="T24" fmla="*/ 95 w 95"/>
                <a:gd name="T25" fmla="*/ 74 h 475"/>
                <a:gd name="T26" fmla="*/ 88 w 95"/>
                <a:gd name="T27" fmla="*/ 82 h 475"/>
                <a:gd name="T28" fmla="*/ 7 w 95"/>
                <a:gd name="T29" fmla="*/ 82 h 475"/>
                <a:gd name="T30" fmla="*/ 0 w 95"/>
                <a:gd name="T31" fmla="*/ 74 h 475"/>
                <a:gd name="T32" fmla="*/ 0 w 95"/>
                <a:gd name="T33" fmla="*/ 6 h 475"/>
                <a:gd name="T34" fmla="*/ 7 w 95"/>
                <a:gd name="T35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475">
                  <a:moveTo>
                    <a:pt x="7" y="136"/>
                  </a:moveTo>
                  <a:lnTo>
                    <a:pt x="88" y="136"/>
                  </a:lnTo>
                  <a:lnTo>
                    <a:pt x="94" y="143"/>
                  </a:lnTo>
                  <a:lnTo>
                    <a:pt x="94" y="468"/>
                  </a:lnTo>
                  <a:lnTo>
                    <a:pt x="87" y="475"/>
                  </a:lnTo>
                  <a:lnTo>
                    <a:pt x="6" y="475"/>
                  </a:lnTo>
                  <a:lnTo>
                    <a:pt x="0" y="468"/>
                  </a:lnTo>
                  <a:lnTo>
                    <a:pt x="0" y="143"/>
                  </a:lnTo>
                  <a:lnTo>
                    <a:pt x="7" y="136"/>
                  </a:lnTo>
                  <a:close/>
                  <a:moveTo>
                    <a:pt x="7" y="0"/>
                  </a:moveTo>
                  <a:lnTo>
                    <a:pt x="88" y="0"/>
                  </a:lnTo>
                  <a:lnTo>
                    <a:pt x="95" y="7"/>
                  </a:lnTo>
                  <a:lnTo>
                    <a:pt x="95" y="74"/>
                  </a:lnTo>
                  <a:lnTo>
                    <a:pt x="88" y="82"/>
                  </a:lnTo>
                  <a:lnTo>
                    <a:pt x="7" y="82"/>
                  </a:lnTo>
                  <a:lnTo>
                    <a:pt x="0" y="74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5"/>
            <p:cNvSpPr>
              <a:spLocks noEditPoints="1"/>
            </p:cNvSpPr>
            <p:nvPr/>
          </p:nvSpPr>
          <p:spPr bwMode="auto">
            <a:xfrm>
              <a:off x="5546726" y="1427957"/>
              <a:ext cx="50800" cy="252413"/>
            </a:xfrm>
            <a:custGeom>
              <a:avLst/>
              <a:gdLst>
                <a:gd name="T0" fmla="*/ 7 w 95"/>
                <a:gd name="T1" fmla="*/ 136 h 475"/>
                <a:gd name="T2" fmla="*/ 88 w 95"/>
                <a:gd name="T3" fmla="*/ 136 h 475"/>
                <a:gd name="T4" fmla="*/ 95 w 95"/>
                <a:gd name="T5" fmla="*/ 143 h 475"/>
                <a:gd name="T6" fmla="*/ 94 w 95"/>
                <a:gd name="T7" fmla="*/ 469 h 475"/>
                <a:gd name="T8" fmla="*/ 88 w 95"/>
                <a:gd name="T9" fmla="*/ 475 h 475"/>
                <a:gd name="T10" fmla="*/ 7 w 95"/>
                <a:gd name="T11" fmla="*/ 475 h 475"/>
                <a:gd name="T12" fmla="*/ 0 w 95"/>
                <a:gd name="T13" fmla="*/ 469 h 475"/>
                <a:gd name="T14" fmla="*/ 1 w 95"/>
                <a:gd name="T15" fmla="*/ 143 h 475"/>
                <a:gd name="T16" fmla="*/ 7 w 95"/>
                <a:gd name="T17" fmla="*/ 136 h 475"/>
                <a:gd name="T18" fmla="*/ 8 w 95"/>
                <a:gd name="T19" fmla="*/ 0 h 475"/>
                <a:gd name="T20" fmla="*/ 88 w 95"/>
                <a:gd name="T21" fmla="*/ 0 h 475"/>
                <a:gd name="T22" fmla="*/ 95 w 95"/>
                <a:gd name="T23" fmla="*/ 7 h 475"/>
                <a:gd name="T24" fmla="*/ 95 w 95"/>
                <a:gd name="T25" fmla="*/ 75 h 475"/>
                <a:gd name="T26" fmla="*/ 88 w 95"/>
                <a:gd name="T27" fmla="*/ 82 h 475"/>
                <a:gd name="T28" fmla="*/ 7 w 95"/>
                <a:gd name="T29" fmla="*/ 82 h 475"/>
                <a:gd name="T30" fmla="*/ 1 w 95"/>
                <a:gd name="T31" fmla="*/ 75 h 475"/>
                <a:gd name="T32" fmla="*/ 1 w 95"/>
                <a:gd name="T33" fmla="*/ 7 h 475"/>
                <a:gd name="T34" fmla="*/ 8 w 95"/>
                <a:gd name="T35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475">
                  <a:moveTo>
                    <a:pt x="7" y="136"/>
                  </a:moveTo>
                  <a:lnTo>
                    <a:pt x="88" y="136"/>
                  </a:lnTo>
                  <a:lnTo>
                    <a:pt x="95" y="143"/>
                  </a:lnTo>
                  <a:lnTo>
                    <a:pt x="94" y="469"/>
                  </a:lnTo>
                  <a:lnTo>
                    <a:pt x="88" y="475"/>
                  </a:lnTo>
                  <a:lnTo>
                    <a:pt x="7" y="475"/>
                  </a:lnTo>
                  <a:lnTo>
                    <a:pt x="0" y="469"/>
                  </a:lnTo>
                  <a:lnTo>
                    <a:pt x="1" y="143"/>
                  </a:lnTo>
                  <a:lnTo>
                    <a:pt x="7" y="136"/>
                  </a:lnTo>
                  <a:close/>
                  <a:moveTo>
                    <a:pt x="8" y="0"/>
                  </a:moveTo>
                  <a:lnTo>
                    <a:pt x="88" y="0"/>
                  </a:lnTo>
                  <a:lnTo>
                    <a:pt x="95" y="7"/>
                  </a:lnTo>
                  <a:lnTo>
                    <a:pt x="95" y="75"/>
                  </a:lnTo>
                  <a:lnTo>
                    <a:pt x="88" y="82"/>
                  </a:lnTo>
                  <a:lnTo>
                    <a:pt x="7" y="82"/>
                  </a:lnTo>
                  <a:lnTo>
                    <a:pt x="1" y="75"/>
                  </a:lnTo>
                  <a:lnTo>
                    <a:pt x="1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6618289" y="1431132"/>
              <a:ext cx="85725" cy="315913"/>
            </a:xfrm>
            <a:custGeom>
              <a:avLst/>
              <a:gdLst>
                <a:gd name="T0" fmla="*/ 76 w 164"/>
                <a:gd name="T1" fmla="*/ 136 h 597"/>
                <a:gd name="T2" fmla="*/ 157 w 164"/>
                <a:gd name="T3" fmla="*/ 136 h 597"/>
                <a:gd name="T4" fmla="*/ 163 w 164"/>
                <a:gd name="T5" fmla="*/ 143 h 597"/>
                <a:gd name="T6" fmla="*/ 163 w 164"/>
                <a:gd name="T7" fmla="*/ 489 h 597"/>
                <a:gd name="T8" fmla="*/ 161 w 164"/>
                <a:gd name="T9" fmla="*/ 517 h 597"/>
                <a:gd name="T10" fmla="*/ 155 w 164"/>
                <a:gd name="T11" fmla="*/ 541 h 597"/>
                <a:gd name="T12" fmla="*/ 146 w 164"/>
                <a:gd name="T13" fmla="*/ 559 h 597"/>
                <a:gd name="T14" fmla="*/ 133 w 164"/>
                <a:gd name="T15" fmla="*/ 573 h 597"/>
                <a:gd name="T16" fmla="*/ 116 w 164"/>
                <a:gd name="T17" fmla="*/ 584 h 597"/>
                <a:gd name="T18" fmla="*/ 97 w 164"/>
                <a:gd name="T19" fmla="*/ 592 h 597"/>
                <a:gd name="T20" fmla="*/ 73 w 164"/>
                <a:gd name="T21" fmla="*/ 596 h 597"/>
                <a:gd name="T22" fmla="*/ 47 w 164"/>
                <a:gd name="T23" fmla="*/ 597 h 597"/>
                <a:gd name="T24" fmla="*/ 6 w 164"/>
                <a:gd name="T25" fmla="*/ 597 h 597"/>
                <a:gd name="T26" fmla="*/ 0 w 164"/>
                <a:gd name="T27" fmla="*/ 590 h 597"/>
                <a:gd name="T28" fmla="*/ 0 w 164"/>
                <a:gd name="T29" fmla="*/ 523 h 597"/>
                <a:gd name="T30" fmla="*/ 8 w 164"/>
                <a:gd name="T31" fmla="*/ 516 h 597"/>
                <a:gd name="T32" fmla="*/ 41 w 164"/>
                <a:gd name="T33" fmla="*/ 516 h 597"/>
                <a:gd name="T34" fmla="*/ 54 w 164"/>
                <a:gd name="T35" fmla="*/ 514 h 597"/>
                <a:gd name="T36" fmla="*/ 63 w 164"/>
                <a:gd name="T37" fmla="*/ 510 h 597"/>
                <a:gd name="T38" fmla="*/ 66 w 164"/>
                <a:gd name="T39" fmla="*/ 501 h 597"/>
                <a:gd name="T40" fmla="*/ 69 w 164"/>
                <a:gd name="T41" fmla="*/ 489 h 597"/>
                <a:gd name="T42" fmla="*/ 69 w 164"/>
                <a:gd name="T43" fmla="*/ 143 h 597"/>
                <a:gd name="T44" fmla="*/ 76 w 164"/>
                <a:gd name="T45" fmla="*/ 136 h 597"/>
                <a:gd name="T46" fmla="*/ 76 w 164"/>
                <a:gd name="T47" fmla="*/ 0 h 597"/>
                <a:gd name="T48" fmla="*/ 157 w 164"/>
                <a:gd name="T49" fmla="*/ 0 h 597"/>
                <a:gd name="T50" fmla="*/ 164 w 164"/>
                <a:gd name="T51" fmla="*/ 7 h 597"/>
                <a:gd name="T52" fmla="*/ 164 w 164"/>
                <a:gd name="T53" fmla="*/ 76 h 597"/>
                <a:gd name="T54" fmla="*/ 157 w 164"/>
                <a:gd name="T55" fmla="*/ 82 h 597"/>
                <a:gd name="T56" fmla="*/ 76 w 164"/>
                <a:gd name="T57" fmla="*/ 82 h 597"/>
                <a:gd name="T58" fmla="*/ 69 w 164"/>
                <a:gd name="T59" fmla="*/ 74 h 597"/>
                <a:gd name="T60" fmla="*/ 69 w 164"/>
                <a:gd name="T61" fmla="*/ 7 h 597"/>
                <a:gd name="T62" fmla="*/ 76 w 164"/>
                <a:gd name="T63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597">
                  <a:moveTo>
                    <a:pt x="76" y="136"/>
                  </a:moveTo>
                  <a:lnTo>
                    <a:pt x="157" y="136"/>
                  </a:lnTo>
                  <a:lnTo>
                    <a:pt x="163" y="143"/>
                  </a:lnTo>
                  <a:lnTo>
                    <a:pt x="163" y="489"/>
                  </a:lnTo>
                  <a:lnTo>
                    <a:pt x="161" y="517"/>
                  </a:lnTo>
                  <a:lnTo>
                    <a:pt x="155" y="541"/>
                  </a:lnTo>
                  <a:lnTo>
                    <a:pt x="146" y="559"/>
                  </a:lnTo>
                  <a:lnTo>
                    <a:pt x="133" y="573"/>
                  </a:lnTo>
                  <a:lnTo>
                    <a:pt x="116" y="584"/>
                  </a:lnTo>
                  <a:lnTo>
                    <a:pt x="97" y="592"/>
                  </a:lnTo>
                  <a:lnTo>
                    <a:pt x="73" y="596"/>
                  </a:lnTo>
                  <a:lnTo>
                    <a:pt x="47" y="597"/>
                  </a:lnTo>
                  <a:lnTo>
                    <a:pt x="6" y="597"/>
                  </a:lnTo>
                  <a:lnTo>
                    <a:pt x="0" y="590"/>
                  </a:lnTo>
                  <a:lnTo>
                    <a:pt x="0" y="523"/>
                  </a:lnTo>
                  <a:lnTo>
                    <a:pt x="8" y="516"/>
                  </a:lnTo>
                  <a:lnTo>
                    <a:pt x="41" y="516"/>
                  </a:lnTo>
                  <a:lnTo>
                    <a:pt x="54" y="514"/>
                  </a:lnTo>
                  <a:lnTo>
                    <a:pt x="63" y="510"/>
                  </a:lnTo>
                  <a:lnTo>
                    <a:pt x="66" y="501"/>
                  </a:lnTo>
                  <a:lnTo>
                    <a:pt x="69" y="489"/>
                  </a:lnTo>
                  <a:lnTo>
                    <a:pt x="69" y="143"/>
                  </a:lnTo>
                  <a:lnTo>
                    <a:pt x="76" y="136"/>
                  </a:lnTo>
                  <a:close/>
                  <a:moveTo>
                    <a:pt x="76" y="0"/>
                  </a:moveTo>
                  <a:lnTo>
                    <a:pt x="157" y="0"/>
                  </a:lnTo>
                  <a:lnTo>
                    <a:pt x="164" y="7"/>
                  </a:lnTo>
                  <a:lnTo>
                    <a:pt x="164" y="76"/>
                  </a:lnTo>
                  <a:lnTo>
                    <a:pt x="157" y="82"/>
                  </a:lnTo>
                  <a:lnTo>
                    <a:pt x="76" y="82"/>
                  </a:lnTo>
                  <a:lnTo>
                    <a:pt x="69" y="74"/>
                  </a:lnTo>
                  <a:lnTo>
                    <a:pt x="69" y="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6740526" y="1431132"/>
              <a:ext cx="161925" cy="252413"/>
            </a:xfrm>
            <a:custGeom>
              <a:avLst/>
              <a:gdLst>
                <a:gd name="T0" fmla="*/ 9 w 305"/>
                <a:gd name="T1" fmla="*/ 0 h 476"/>
                <a:gd name="T2" fmla="*/ 90 w 305"/>
                <a:gd name="T3" fmla="*/ 1 h 476"/>
                <a:gd name="T4" fmla="*/ 96 w 305"/>
                <a:gd name="T5" fmla="*/ 7 h 476"/>
                <a:gd name="T6" fmla="*/ 96 w 305"/>
                <a:gd name="T7" fmla="*/ 279 h 476"/>
                <a:gd name="T8" fmla="*/ 102 w 305"/>
                <a:gd name="T9" fmla="*/ 279 h 476"/>
                <a:gd name="T10" fmla="*/ 238 w 305"/>
                <a:gd name="T11" fmla="*/ 144 h 476"/>
                <a:gd name="T12" fmla="*/ 251 w 305"/>
                <a:gd name="T13" fmla="*/ 137 h 476"/>
                <a:gd name="T14" fmla="*/ 292 w 305"/>
                <a:gd name="T15" fmla="*/ 137 h 476"/>
                <a:gd name="T16" fmla="*/ 299 w 305"/>
                <a:gd name="T17" fmla="*/ 144 h 476"/>
                <a:gd name="T18" fmla="*/ 299 w 305"/>
                <a:gd name="T19" fmla="*/ 211 h 476"/>
                <a:gd name="T20" fmla="*/ 218 w 305"/>
                <a:gd name="T21" fmla="*/ 293 h 476"/>
                <a:gd name="T22" fmla="*/ 218 w 305"/>
                <a:gd name="T23" fmla="*/ 300 h 476"/>
                <a:gd name="T24" fmla="*/ 305 w 305"/>
                <a:gd name="T25" fmla="*/ 402 h 476"/>
                <a:gd name="T26" fmla="*/ 305 w 305"/>
                <a:gd name="T27" fmla="*/ 470 h 476"/>
                <a:gd name="T28" fmla="*/ 298 w 305"/>
                <a:gd name="T29" fmla="*/ 476 h 476"/>
                <a:gd name="T30" fmla="*/ 257 w 305"/>
                <a:gd name="T31" fmla="*/ 476 h 476"/>
                <a:gd name="T32" fmla="*/ 244 w 305"/>
                <a:gd name="T33" fmla="*/ 469 h 476"/>
                <a:gd name="T34" fmla="*/ 150 w 305"/>
                <a:gd name="T35" fmla="*/ 367 h 476"/>
                <a:gd name="T36" fmla="*/ 142 w 305"/>
                <a:gd name="T37" fmla="*/ 367 h 476"/>
                <a:gd name="T38" fmla="*/ 102 w 305"/>
                <a:gd name="T39" fmla="*/ 408 h 476"/>
                <a:gd name="T40" fmla="*/ 95 w 305"/>
                <a:gd name="T41" fmla="*/ 422 h 476"/>
                <a:gd name="T42" fmla="*/ 95 w 305"/>
                <a:gd name="T43" fmla="*/ 469 h 476"/>
                <a:gd name="T44" fmla="*/ 89 w 305"/>
                <a:gd name="T45" fmla="*/ 476 h 476"/>
                <a:gd name="T46" fmla="*/ 7 w 305"/>
                <a:gd name="T47" fmla="*/ 476 h 476"/>
                <a:gd name="T48" fmla="*/ 0 w 305"/>
                <a:gd name="T49" fmla="*/ 469 h 476"/>
                <a:gd name="T50" fmla="*/ 1 w 305"/>
                <a:gd name="T51" fmla="*/ 7 h 476"/>
                <a:gd name="T52" fmla="*/ 9 w 305"/>
                <a:gd name="T53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5" h="476">
                  <a:moveTo>
                    <a:pt x="9" y="0"/>
                  </a:moveTo>
                  <a:lnTo>
                    <a:pt x="90" y="1"/>
                  </a:lnTo>
                  <a:lnTo>
                    <a:pt x="96" y="7"/>
                  </a:lnTo>
                  <a:lnTo>
                    <a:pt x="96" y="279"/>
                  </a:lnTo>
                  <a:lnTo>
                    <a:pt x="102" y="279"/>
                  </a:lnTo>
                  <a:lnTo>
                    <a:pt x="238" y="144"/>
                  </a:lnTo>
                  <a:lnTo>
                    <a:pt x="251" y="137"/>
                  </a:lnTo>
                  <a:lnTo>
                    <a:pt x="292" y="137"/>
                  </a:lnTo>
                  <a:lnTo>
                    <a:pt x="299" y="144"/>
                  </a:lnTo>
                  <a:lnTo>
                    <a:pt x="299" y="211"/>
                  </a:lnTo>
                  <a:lnTo>
                    <a:pt x="218" y="293"/>
                  </a:lnTo>
                  <a:lnTo>
                    <a:pt x="218" y="300"/>
                  </a:lnTo>
                  <a:lnTo>
                    <a:pt x="305" y="402"/>
                  </a:lnTo>
                  <a:lnTo>
                    <a:pt x="305" y="470"/>
                  </a:lnTo>
                  <a:lnTo>
                    <a:pt x="298" y="476"/>
                  </a:lnTo>
                  <a:lnTo>
                    <a:pt x="257" y="476"/>
                  </a:lnTo>
                  <a:lnTo>
                    <a:pt x="244" y="469"/>
                  </a:lnTo>
                  <a:lnTo>
                    <a:pt x="150" y="367"/>
                  </a:lnTo>
                  <a:lnTo>
                    <a:pt x="142" y="367"/>
                  </a:lnTo>
                  <a:lnTo>
                    <a:pt x="102" y="408"/>
                  </a:lnTo>
                  <a:lnTo>
                    <a:pt x="95" y="422"/>
                  </a:lnTo>
                  <a:lnTo>
                    <a:pt x="95" y="469"/>
                  </a:lnTo>
                  <a:lnTo>
                    <a:pt x="89" y="476"/>
                  </a:lnTo>
                  <a:lnTo>
                    <a:pt x="7" y="476"/>
                  </a:lnTo>
                  <a:lnTo>
                    <a:pt x="0" y="469"/>
                  </a:lnTo>
                  <a:lnTo>
                    <a:pt x="1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18"/>
            <p:cNvSpPr>
              <a:spLocks noChangeArrowheads="1"/>
            </p:cNvSpPr>
            <p:nvPr/>
          </p:nvSpPr>
          <p:spPr bwMode="auto">
            <a:xfrm>
              <a:off x="4941889" y="1693069"/>
              <a:ext cx="234950" cy="47625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19"/>
            <p:cNvSpPr>
              <a:spLocks noChangeArrowheads="1"/>
            </p:cNvSpPr>
            <p:nvPr/>
          </p:nvSpPr>
          <p:spPr bwMode="auto">
            <a:xfrm>
              <a:off x="4875214" y="1753394"/>
              <a:ext cx="236538" cy="47625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5046664" y="1353344"/>
              <a:ext cx="38100" cy="3651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21"/>
            <p:cNvSpPr>
              <a:spLocks noChangeArrowheads="1"/>
            </p:cNvSpPr>
            <p:nvPr/>
          </p:nvSpPr>
          <p:spPr bwMode="auto">
            <a:xfrm>
              <a:off x="5008564" y="1632744"/>
              <a:ext cx="234950" cy="47625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4" name="Vrije vorm 63"/>
          <p:cNvSpPr/>
          <p:nvPr/>
        </p:nvSpPr>
        <p:spPr>
          <a:xfrm>
            <a:off x="2474964" y="3121922"/>
            <a:ext cx="942313" cy="1154545"/>
          </a:xfrm>
          <a:custGeom>
            <a:avLst/>
            <a:gdLst>
              <a:gd name="connsiteX0" fmla="*/ 242888 w 1166813"/>
              <a:gd name="connsiteY0" fmla="*/ 0 h 1252538"/>
              <a:gd name="connsiteX1" fmla="*/ 119063 w 1166813"/>
              <a:gd name="connsiteY1" fmla="*/ 490538 h 1252538"/>
              <a:gd name="connsiteX2" fmla="*/ 14288 w 1166813"/>
              <a:gd name="connsiteY2" fmla="*/ 871538 h 1252538"/>
              <a:gd name="connsiteX3" fmla="*/ 0 w 1166813"/>
              <a:gd name="connsiteY3" fmla="*/ 1252538 h 1252538"/>
              <a:gd name="connsiteX4" fmla="*/ 261938 w 1166813"/>
              <a:gd name="connsiteY4" fmla="*/ 1233488 h 1252538"/>
              <a:gd name="connsiteX5" fmla="*/ 266700 w 1166813"/>
              <a:gd name="connsiteY5" fmla="*/ 971550 h 1252538"/>
              <a:gd name="connsiteX6" fmla="*/ 1166813 w 1166813"/>
              <a:gd name="connsiteY6" fmla="*/ 957263 h 1252538"/>
              <a:gd name="connsiteX7" fmla="*/ 976313 w 1166813"/>
              <a:gd name="connsiteY7" fmla="*/ 66675 h 1252538"/>
              <a:gd name="connsiteX8" fmla="*/ 976313 w 1166813"/>
              <a:gd name="connsiteY8" fmla="*/ 42863 h 1252538"/>
              <a:gd name="connsiteX9" fmla="*/ 242888 w 1166813"/>
              <a:gd name="connsiteY9" fmla="*/ 0 h 1252538"/>
              <a:gd name="connsiteX0" fmla="*/ 242888 w 1166813"/>
              <a:gd name="connsiteY0" fmla="*/ 0 h 1252538"/>
              <a:gd name="connsiteX1" fmla="*/ 119063 w 1166813"/>
              <a:gd name="connsiteY1" fmla="*/ 490538 h 1252538"/>
              <a:gd name="connsiteX2" fmla="*/ 14288 w 1166813"/>
              <a:gd name="connsiteY2" fmla="*/ 871538 h 1252538"/>
              <a:gd name="connsiteX3" fmla="*/ 0 w 1166813"/>
              <a:gd name="connsiteY3" fmla="*/ 1252538 h 1252538"/>
              <a:gd name="connsiteX4" fmla="*/ 261938 w 1166813"/>
              <a:gd name="connsiteY4" fmla="*/ 1233488 h 1252538"/>
              <a:gd name="connsiteX5" fmla="*/ 264439 w 1166813"/>
              <a:gd name="connsiteY5" fmla="*/ 962507 h 1252538"/>
              <a:gd name="connsiteX6" fmla="*/ 1166813 w 1166813"/>
              <a:gd name="connsiteY6" fmla="*/ 957263 h 1252538"/>
              <a:gd name="connsiteX7" fmla="*/ 976313 w 1166813"/>
              <a:gd name="connsiteY7" fmla="*/ 66675 h 1252538"/>
              <a:gd name="connsiteX8" fmla="*/ 976313 w 1166813"/>
              <a:gd name="connsiteY8" fmla="*/ 42863 h 1252538"/>
              <a:gd name="connsiteX9" fmla="*/ 242888 w 1166813"/>
              <a:gd name="connsiteY9" fmla="*/ 0 h 1252538"/>
              <a:gd name="connsiteX0" fmla="*/ 242888 w 1164552"/>
              <a:gd name="connsiteY0" fmla="*/ 0 h 1252538"/>
              <a:gd name="connsiteX1" fmla="*/ 119063 w 1164552"/>
              <a:gd name="connsiteY1" fmla="*/ 490538 h 1252538"/>
              <a:gd name="connsiteX2" fmla="*/ 14288 w 1164552"/>
              <a:gd name="connsiteY2" fmla="*/ 871538 h 1252538"/>
              <a:gd name="connsiteX3" fmla="*/ 0 w 1164552"/>
              <a:gd name="connsiteY3" fmla="*/ 1252538 h 1252538"/>
              <a:gd name="connsiteX4" fmla="*/ 261938 w 1164552"/>
              <a:gd name="connsiteY4" fmla="*/ 1233488 h 1252538"/>
              <a:gd name="connsiteX5" fmla="*/ 264439 w 1164552"/>
              <a:gd name="connsiteY5" fmla="*/ 962507 h 1252538"/>
              <a:gd name="connsiteX6" fmla="*/ 1164552 w 1164552"/>
              <a:gd name="connsiteY6" fmla="*/ 961785 h 1252538"/>
              <a:gd name="connsiteX7" fmla="*/ 976313 w 1164552"/>
              <a:gd name="connsiteY7" fmla="*/ 66675 h 1252538"/>
              <a:gd name="connsiteX8" fmla="*/ 976313 w 1164552"/>
              <a:gd name="connsiteY8" fmla="*/ 42863 h 1252538"/>
              <a:gd name="connsiteX9" fmla="*/ 242888 w 1164552"/>
              <a:gd name="connsiteY9" fmla="*/ 0 h 1252538"/>
              <a:gd name="connsiteX0" fmla="*/ 242888 w 1164552"/>
              <a:gd name="connsiteY0" fmla="*/ 0 h 1245756"/>
              <a:gd name="connsiteX1" fmla="*/ 119063 w 1164552"/>
              <a:gd name="connsiteY1" fmla="*/ 490538 h 1245756"/>
              <a:gd name="connsiteX2" fmla="*/ 14288 w 1164552"/>
              <a:gd name="connsiteY2" fmla="*/ 871538 h 1245756"/>
              <a:gd name="connsiteX3" fmla="*/ 0 w 1164552"/>
              <a:gd name="connsiteY3" fmla="*/ 1245756 h 1245756"/>
              <a:gd name="connsiteX4" fmla="*/ 261938 w 1164552"/>
              <a:gd name="connsiteY4" fmla="*/ 1233488 h 1245756"/>
              <a:gd name="connsiteX5" fmla="*/ 264439 w 1164552"/>
              <a:gd name="connsiteY5" fmla="*/ 962507 h 1245756"/>
              <a:gd name="connsiteX6" fmla="*/ 1164552 w 1164552"/>
              <a:gd name="connsiteY6" fmla="*/ 961785 h 1245756"/>
              <a:gd name="connsiteX7" fmla="*/ 976313 w 1164552"/>
              <a:gd name="connsiteY7" fmla="*/ 66675 h 1245756"/>
              <a:gd name="connsiteX8" fmla="*/ 976313 w 1164552"/>
              <a:gd name="connsiteY8" fmla="*/ 42863 h 1245756"/>
              <a:gd name="connsiteX9" fmla="*/ 242888 w 1164552"/>
              <a:gd name="connsiteY9" fmla="*/ 0 h 1245756"/>
              <a:gd name="connsiteX0" fmla="*/ 242888 w 1164552"/>
              <a:gd name="connsiteY0" fmla="*/ 0 h 1245756"/>
              <a:gd name="connsiteX1" fmla="*/ 119063 w 1164552"/>
              <a:gd name="connsiteY1" fmla="*/ 490538 h 1245756"/>
              <a:gd name="connsiteX2" fmla="*/ 14288 w 1164552"/>
              <a:gd name="connsiteY2" fmla="*/ 871538 h 1245756"/>
              <a:gd name="connsiteX3" fmla="*/ 0 w 1164552"/>
              <a:gd name="connsiteY3" fmla="*/ 1245756 h 1245756"/>
              <a:gd name="connsiteX4" fmla="*/ 261938 w 1164552"/>
              <a:gd name="connsiteY4" fmla="*/ 1242532 h 1245756"/>
              <a:gd name="connsiteX5" fmla="*/ 264439 w 1164552"/>
              <a:gd name="connsiteY5" fmla="*/ 962507 h 1245756"/>
              <a:gd name="connsiteX6" fmla="*/ 1164552 w 1164552"/>
              <a:gd name="connsiteY6" fmla="*/ 961785 h 1245756"/>
              <a:gd name="connsiteX7" fmla="*/ 976313 w 1164552"/>
              <a:gd name="connsiteY7" fmla="*/ 66675 h 1245756"/>
              <a:gd name="connsiteX8" fmla="*/ 976313 w 1164552"/>
              <a:gd name="connsiteY8" fmla="*/ 42863 h 1245756"/>
              <a:gd name="connsiteX9" fmla="*/ 242888 w 1164552"/>
              <a:gd name="connsiteY9" fmla="*/ 0 h 1245756"/>
              <a:gd name="connsiteX0" fmla="*/ 245149 w 1166813"/>
              <a:gd name="connsiteY0" fmla="*/ 0 h 1254800"/>
              <a:gd name="connsiteX1" fmla="*/ 121324 w 1166813"/>
              <a:gd name="connsiteY1" fmla="*/ 490538 h 1254800"/>
              <a:gd name="connsiteX2" fmla="*/ 16549 w 1166813"/>
              <a:gd name="connsiteY2" fmla="*/ 871538 h 1254800"/>
              <a:gd name="connsiteX3" fmla="*/ 0 w 1166813"/>
              <a:gd name="connsiteY3" fmla="*/ 1254800 h 1254800"/>
              <a:gd name="connsiteX4" fmla="*/ 264199 w 1166813"/>
              <a:gd name="connsiteY4" fmla="*/ 1242532 h 1254800"/>
              <a:gd name="connsiteX5" fmla="*/ 266700 w 1166813"/>
              <a:gd name="connsiteY5" fmla="*/ 962507 h 1254800"/>
              <a:gd name="connsiteX6" fmla="*/ 1166813 w 1166813"/>
              <a:gd name="connsiteY6" fmla="*/ 961785 h 1254800"/>
              <a:gd name="connsiteX7" fmla="*/ 978574 w 1166813"/>
              <a:gd name="connsiteY7" fmla="*/ 66675 h 1254800"/>
              <a:gd name="connsiteX8" fmla="*/ 978574 w 1166813"/>
              <a:gd name="connsiteY8" fmla="*/ 42863 h 1254800"/>
              <a:gd name="connsiteX9" fmla="*/ 245149 w 1166813"/>
              <a:gd name="connsiteY9" fmla="*/ 0 h 1254800"/>
              <a:gd name="connsiteX0" fmla="*/ 245149 w 1166813"/>
              <a:gd name="connsiteY0" fmla="*/ 0 h 1256098"/>
              <a:gd name="connsiteX1" fmla="*/ 121324 w 1166813"/>
              <a:gd name="connsiteY1" fmla="*/ 490538 h 1256098"/>
              <a:gd name="connsiteX2" fmla="*/ 16549 w 1166813"/>
              <a:gd name="connsiteY2" fmla="*/ 871538 h 1256098"/>
              <a:gd name="connsiteX3" fmla="*/ 0 w 1166813"/>
              <a:gd name="connsiteY3" fmla="*/ 1254800 h 1256098"/>
              <a:gd name="connsiteX4" fmla="*/ 264199 w 1166813"/>
              <a:gd name="connsiteY4" fmla="*/ 1256098 h 1256098"/>
              <a:gd name="connsiteX5" fmla="*/ 266700 w 1166813"/>
              <a:gd name="connsiteY5" fmla="*/ 962507 h 1256098"/>
              <a:gd name="connsiteX6" fmla="*/ 1166813 w 1166813"/>
              <a:gd name="connsiteY6" fmla="*/ 961785 h 1256098"/>
              <a:gd name="connsiteX7" fmla="*/ 978574 w 1166813"/>
              <a:gd name="connsiteY7" fmla="*/ 66675 h 1256098"/>
              <a:gd name="connsiteX8" fmla="*/ 978574 w 1166813"/>
              <a:gd name="connsiteY8" fmla="*/ 42863 h 1256098"/>
              <a:gd name="connsiteX9" fmla="*/ 245149 w 1166813"/>
              <a:gd name="connsiteY9" fmla="*/ 0 h 1256098"/>
              <a:gd name="connsiteX0" fmla="*/ 226233 w 1166813"/>
              <a:gd name="connsiteY0" fmla="*/ 0 h 1423180"/>
              <a:gd name="connsiteX1" fmla="*/ 121324 w 1166813"/>
              <a:gd name="connsiteY1" fmla="*/ 657620 h 1423180"/>
              <a:gd name="connsiteX2" fmla="*/ 16549 w 1166813"/>
              <a:gd name="connsiteY2" fmla="*/ 1038620 h 1423180"/>
              <a:gd name="connsiteX3" fmla="*/ 0 w 1166813"/>
              <a:gd name="connsiteY3" fmla="*/ 1421882 h 1423180"/>
              <a:gd name="connsiteX4" fmla="*/ 264199 w 1166813"/>
              <a:gd name="connsiteY4" fmla="*/ 1423180 h 1423180"/>
              <a:gd name="connsiteX5" fmla="*/ 266700 w 1166813"/>
              <a:gd name="connsiteY5" fmla="*/ 1129589 h 1423180"/>
              <a:gd name="connsiteX6" fmla="*/ 1166813 w 1166813"/>
              <a:gd name="connsiteY6" fmla="*/ 1128867 h 1423180"/>
              <a:gd name="connsiteX7" fmla="*/ 978574 w 1166813"/>
              <a:gd name="connsiteY7" fmla="*/ 233757 h 1423180"/>
              <a:gd name="connsiteX8" fmla="*/ 978574 w 1166813"/>
              <a:gd name="connsiteY8" fmla="*/ 209945 h 1423180"/>
              <a:gd name="connsiteX9" fmla="*/ 226233 w 1166813"/>
              <a:gd name="connsiteY9" fmla="*/ 0 h 1423180"/>
              <a:gd name="connsiteX0" fmla="*/ 226233 w 1166813"/>
              <a:gd name="connsiteY0" fmla="*/ 80084 h 1503264"/>
              <a:gd name="connsiteX1" fmla="*/ 121324 w 1166813"/>
              <a:gd name="connsiteY1" fmla="*/ 737704 h 1503264"/>
              <a:gd name="connsiteX2" fmla="*/ 16549 w 1166813"/>
              <a:gd name="connsiteY2" fmla="*/ 1118704 h 1503264"/>
              <a:gd name="connsiteX3" fmla="*/ 0 w 1166813"/>
              <a:gd name="connsiteY3" fmla="*/ 1501966 h 1503264"/>
              <a:gd name="connsiteX4" fmla="*/ 264199 w 1166813"/>
              <a:gd name="connsiteY4" fmla="*/ 1503264 h 1503264"/>
              <a:gd name="connsiteX5" fmla="*/ 266700 w 1166813"/>
              <a:gd name="connsiteY5" fmla="*/ 1209673 h 1503264"/>
              <a:gd name="connsiteX6" fmla="*/ 1166813 w 1166813"/>
              <a:gd name="connsiteY6" fmla="*/ 1208951 h 1503264"/>
              <a:gd name="connsiteX7" fmla="*/ 978574 w 1166813"/>
              <a:gd name="connsiteY7" fmla="*/ 313841 h 1503264"/>
              <a:gd name="connsiteX8" fmla="*/ 1041624 w 1166813"/>
              <a:gd name="connsiteY8" fmla="*/ 0 h 1503264"/>
              <a:gd name="connsiteX9" fmla="*/ 226233 w 1166813"/>
              <a:gd name="connsiteY9" fmla="*/ 80084 h 1503264"/>
              <a:gd name="connsiteX0" fmla="*/ 226233 w 1166813"/>
              <a:gd name="connsiteY0" fmla="*/ 80084 h 1503264"/>
              <a:gd name="connsiteX1" fmla="*/ 121324 w 1166813"/>
              <a:gd name="connsiteY1" fmla="*/ 737704 h 1503264"/>
              <a:gd name="connsiteX2" fmla="*/ 16549 w 1166813"/>
              <a:gd name="connsiteY2" fmla="*/ 1118704 h 1503264"/>
              <a:gd name="connsiteX3" fmla="*/ 0 w 1166813"/>
              <a:gd name="connsiteY3" fmla="*/ 1501966 h 1503264"/>
              <a:gd name="connsiteX4" fmla="*/ 264199 w 1166813"/>
              <a:gd name="connsiteY4" fmla="*/ 1503264 h 1503264"/>
              <a:gd name="connsiteX5" fmla="*/ 266700 w 1166813"/>
              <a:gd name="connsiteY5" fmla="*/ 1209673 h 1503264"/>
              <a:gd name="connsiteX6" fmla="*/ 1166813 w 1166813"/>
              <a:gd name="connsiteY6" fmla="*/ 1208951 h 1503264"/>
              <a:gd name="connsiteX7" fmla="*/ 1063690 w 1166813"/>
              <a:gd name="connsiteY7" fmla="*/ 342213 h 1503264"/>
              <a:gd name="connsiteX8" fmla="*/ 1041624 w 1166813"/>
              <a:gd name="connsiteY8" fmla="*/ 0 h 1503264"/>
              <a:gd name="connsiteX9" fmla="*/ 226233 w 1166813"/>
              <a:gd name="connsiteY9" fmla="*/ 80084 h 1503264"/>
              <a:gd name="connsiteX0" fmla="*/ 226233 w 1166813"/>
              <a:gd name="connsiteY0" fmla="*/ 80084 h 1503264"/>
              <a:gd name="connsiteX1" fmla="*/ 121324 w 1166813"/>
              <a:gd name="connsiteY1" fmla="*/ 737704 h 1503264"/>
              <a:gd name="connsiteX2" fmla="*/ 16549 w 1166813"/>
              <a:gd name="connsiteY2" fmla="*/ 1118704 h 1503264"/>
              <a:gd name="connsiteX3" fmla="*/ 0 w 1166813"/>
              <a:gd name="connsiteY3" fmla="*/ 1501966 h 1503264"/>
              <a:gd name="connsiteX4" fmla="*/ 264199 w 1166813"/>
              <a:gd name="connsiteY4" fmla="*/ 1503264 h 1503264"/>
              <a:gd name="connsiteX5" fmla="*/ 266700 w 1166813"/>
              <a:gd name="connsiteY5" fmla="*/ 1209673 h 1503264"/>
              <a:gd name="connsiteX6" fmla="*/ 1166813 w 1166813"/>
              <a:gd name="connsiteY6" fmla="*/ 1208951 h 1503264"/>
              <a:gd name="connsiteX7" fmla="*/ 1153523 w 1166813"/>
              <a:gd name="connsiteY7" fmla="*/ 742495 h 1503264"/>
              <a:gd name="connsiteX8" fmla="*/ 1063690 w 1166813"/>
              <a:gd name="connsiteY8" fmla="*/ 342213 h 1503264"/>
              <a:gd name="connsiteX9" fmla="*/ 1041624 w 1166813"/>
              <a:gd name="connsiteY9" fmla="*/ 0 h 1503264"/>
              <a:gd name="connsiteX10" fmla="*/ 226233 w 1166813"/>
              <a:gd name="connsiteY10" fmla="*/ 80084 h 1503264"/>
              <a:gd name="connsiteX0" fmla="*/ 226233 w 1229863"/>
              <a:gd name="connsiteY0" fmla="*/ 80084 h 1503264"/>
              <a:gd name="connsiteX1" fmla="*/ 121324 w 1229863"/>
              <a:gd name="connsiteY1" fmla="*/ 737704 h 1503264"/>
              <a:gd name="connsiteX2" fmla="*/ 16549 w 1229863"/>
              <a:gd name="connsiteY2" fmla="*/ 1118704 h 1503264"/>
              <a:gd name="connsiteX3" fmla="*/ 0 w 1229863"/>
              <a:gd name="connsiteY3" fmla="*/ 1501966 h 1503264"/>
              <a:gd name="connsiteX4" fmla="*/ 264199 w 1229863"/>
              <a:gd name="connsiteY4" fmla="*/ 1503264 h 1503264"/>
              <a:gd name="connsiteX5" fmla="*/ 266700 w 1229863"/>
              <a:gd name="connsiteY5" fmla="*/ 1209673 h 1503264"/>
              <a:gd name="connsiteX6" fmla="*/ 1229863 w 1229863"/>
              <a:gd name="connsiteY6" fmla="*/ 1208951 h 1503264"/>
              <a:gd name="connsiteX7" fmla="*/ 1153523 w 1229863"/>
              <a:gd name="connsiteY7" fmla="*/ 742495 h 1503264"/>
              <a:gd name="connsiteX8" fmla="*/ 1063690 w 1229863"/>
              <a:gd name="connsiteY8" fmla="*/ 342213 h 1503264"/>
              <a:gd name="connsiteX9" fmla="*/ 1041624 w 1229863"/>
              <a:gd name="connsiteY9" fmla="*/ 0 h 1503264"/>
              <a:gd name="connsiteX10" fmla="*/ 226233 w 1229863"/>
              <a:gd name="connsiteY10" fmla="*/ 80084 h 1503264"/>
              <a:gd name="connsiteX0" fmla="*/ 226233 w 1229863"/>
              <a:gd name="connsiteY0" fmla="*/ 80084 h 1528484"/>
              <a:gd name="connsiteX1" fmla="*/ 121324 w 1229863"/>
              <a:gd name="connsiteY1" fmla="*/ 737704 h 1528484"/>
              <a:gd name="connsiteX2" fmla="*/ 16549 w 1229863"/>
              <a:gd name="connsiteY2" fmla="*/ 1118704 h 1528484"/>
              <a:gd name="connsiteX3" fmla="*/ 0 w 1229863"/>
              <a:gd name="connsiteY3" fmla="*/ 1501966 h 1528484"/>
              <a:gd name="connsiteX4" fmla="*/ 270504 w 1229863"/>
              <a:gd name="connsiteY4" fmla="*/ 1528484 h 1528484"/>
              <a:gd name="connsiteX5" fmla="*/ 266700 w 1229863"/>
              <a:gd name="connsiteY5" fmla="*/ 1209673 h 1528484"/>
              <a:gd name="connsiteX6" fmla="*/ 1229863 w 1229863"/>
              <a:gd name="connsiteY6" fmla="*/ 1208951 h 1528484"/>
              <a:gd name="connsiteX7" fmla="*/ 1153523 w 1229863"/>
              <a:gd name="connsiteY7" fmla="*/ 742495 h 1528484"/>
              <a:gd name="connsiteX8" fmla="*/ 1063690 w 1229863"/>
              <a:gd name="connsiteY8" fmla="*/ 342213 h 1528484"/>
              <a:gd name="connsiteX9" fmla="*/ 1041624 w 1229863"/>
              <a:gd name="connsiteY9" fmla="*/ 0 h 1528484"/>
              <a:gd name="connsiteX10" fmla="*/ 226233 w 1229863"/>
              <a:gd name="connsiteY10" fmla="*/ 80084 h 1528484"/>
              <a:gd name="connsiteX0" fmla="*/ 223080 w 1226710"/>
              <a:gd name="connsiteY0" fmla="*/ 80084 h 1528484"/>
              <a:gd name="connsiteX1" fmla="*/ 118171 w 1226710"/>
              <a:gd name="connsiteY1" fmla="*/ 737704 h 1528484"/>
              <a:gd name="connsiteX2" fmla="*/ 13396 w 1226710"/>
              <a:gd name="connsiteY2" fmla="*/ 1118704 h 1528484"/>
              <a:gd name="connsiteX3" fmla="*/ 0 w 1226710"/>
              <a:gd name="connsiteY3" fmla="*/ 1527187 h 1528484"/>
              <a:gd name="connsiteX4" fmla="*/ 267351 w 1226710"/>
              <a:gd name="connsiteY4" fmla="*/ 1528484 h 1528484"/>
              <a:gd name="connsiteX5" fmla="*/ 263547 w 1226710"/>
              <a:gd name="connsiteY5" fmla="*/ 1209673 h 1528484"/>
              <a:gd name="connsiteX6" fmla="*/ 1226710 w 1226710"/>
              <a:gd name="connsiteY6" fmla="*/ 1208951 h 1528484"/>
              <a:gd name="connsiteX7" fmla="*/ 1150370 w 1226710"/>
              <a:gd name="connsiteY7" fmla="*/ 742495 h 1528484"/>
              <a:gd name="connsiteX8" fmla="*/ 1060537 w 1226710"/>
              <a:gd name="connsiteY8" fmla="*/ 342213 h 1528484"/>
              <a:gd name="connsiteX9" fmla="*/ 1038471 w 1226710"/>
              <a:gd name="connsiteY9" fmla="*/ 0 h 1528484"/>
              <a:gd name="connsiteX10" fmla="*/ 223080 w 1226710"/>
              <a:gd name="connsiteY10" fmla="*/ 80084 h 1528484"/>
              <a:gd name="connsiteX0" fmla="*/ 223080 w 1226710"/>
              <a:gd name="connsiteY0" fmla="*/ 80084 h 1528484"/>
              <a:gd name="connsiteX1" fmla="*/ 118171 w 1226710"/>
              <a:gd name="connsiteY1" fmla="*/ 737704 h 1528484"/>
              <a:gd name="connsiteX2" fmla="*/ 13396 w 1226710"/>
              <a:gd name="connsiteY2" fmla="*/ 1118704 h 1528484"/>
              <a:gd name="connsiteX3" fmla="*/ 0 w 1226710"/>
              <a:gd name="connsiteY3" fmla="*/ 1527187 h 1528484"/>
              <a:gd name="connsiteX4" fmla="*/ 267351 w 1226710"/>
              <a:gd name="connsiteY4" fmla="*/ 1528484 h 1528484"/>
              <a:gd name="connsiteX5" fmla="*/ 273005 w 1226710"/>
              <a:gd name="connsiteY5" fmla="*/ 1203368 h 1528484"/>
              <a:gd name="connsiteX6" fmla="*/ 1226710 w 1226710"/>
              <a:gd name="connsiteY6" fmla="*/ 1208951 h 1528484"/>
              <a:gd name="connsiteX7" fmla="*/ 1150370 w 1226710"/>
              <a:gd name="connsiteY7" fmla="*/ 742495 h 1528484"/>
              <a:gd name="connsiteX8" fmla="*/ 1060537 w 1226710"/>
              <a:gd name="connsiteY8" fmla="*/ 342213 h 1528484"/>
              <a:gd name="connsiteX9" fmla="*/ 1038471 w 1226710"/>
              <a:gd name="connsiteY9" fmla="*/ 0 h 1528484"/>
              <a:gd name="connsiteX10" fmla="*/ 223080 w 1226710"/>
              <a:gd name="connsiteY10" fmla="*/ 80084 h 1528484"/>
              <a:gd name="connsiteX0" fmla="*/ 223080 w 1226710"/>
              <a:gd name="connsiteY0" fmla="*/ 80084 h 1528484"/>
              <a:gd name="connsiteX1" fmla="*/ 118171 w 1226710"/>
              <a:gd name="connsiteY1" fmla="*/ 737704 h 1528484"/>
              <a:gd name="connsiteX2" fmla="*/ 7091 w 1226710"/>
              <a:gd name="connsiteY2" fmla="*/ 1128161 h 1528484"/>
              <a:gd name="connsiteX3" fmla="*/ 0 w 1226710"/>
              <a:gd name="connsiteY3" fmla="*/ 1527187 h 1528484"/>
              <a:gd name="connsiteX4" fmla="*/ 267351 w 1226710"/>
              <a:gd name="connsiteY4" fmla="*/ 1528484 h 1528484"/>
              <a:gd name="connsiteX5" fmla="*/ 273005 w 1226710"/>
              <a:gd name="connsiteY5" fmla="*/ 1203368 h 1528484"/>
              <a:gd name="connsiteX6" fmla="*/ 1226710 w 1226710"/>
              <a:gd name="connsiteY6" fmla="*/ 1208951 h 1528484"/>
              <a:gd name="connsiteX7" fmla="*/ 1150370 w 1226710"/>
              <a:gd name="connsiteY7" fmla="*/ 742495 h 1528484"/>
              <a:gd name="connsiteX8" fmla="*/ 1060537 w 1226710"/>
              <a:gd name="connsiteY8" fmla="*/ 342213 h 1528484"/>
              <a:gd name="connsiteX9" fmla="*/ 1038471 w 1226710"/>
              <a:gd name="connsiteY9" fmla="*/ 0 h 1528484"/>
              <a:gd name="connsiteX10" fmla="*/ 223080 w 1226710"/>
              <a:gd name="connsiteY10" fmla="*/ 80084 h 1528484"/>
              <a:gd name="connsiteX0" fmla="*/ 223080 w 1226710"/>
              <a:gd name="connsiteY0" fmla="*/ 80084 h 1528484"/>
              <a:gd name="connsiteX1" fmla="*/ 89799 w 1226710"/>
              <a:gd name="connsiteY1" fmla="*/ 737704 h 1528484"/>
              <a:gd name="connsiteX2" fmla="*/ 7091 w 1226710"/>
              <a:gd name="connsiteY2" fmla="*/ 1128161 h 1528484"/>
              <a:gd name="connsiteX3" fmla="*/ 0 w 1226710"/>
              <a:gd name="connsiteY3" fmla="*/ 1527187 h 1528484"/>
              <a:gd name="connsiteX4" fmla="*/ 267351 w 1226710"/>
              <a:gd name="connsiteY4" fmla="*/ 1528484 h 1528484"/>
              <a:gd name="connsiteX5" fmla="*/ 273005 w 1226710"/>
              <a:gd name="connsiteY5" fmla="*/ 1203368 h 1528484"/>
              <a:gd name="connsiteX6" fmla="*/ 1226710 w 1226710"/>
              <a:gd name="connsiteY6" fmla="*/ 1208951 h 1528484"/>
              <a:gd name="connsiteX7" fmla="*/ 1150370 w 1226710"/>
              <a:gd name="connsiteY7" fmla="*/ 742495 h 1528484"/>
              <a:gd name="connsiteX8" fmla="*/ 1060537 w 1226710"/>
              <a:gd name="connsiteY8" fmla="*/ 342213 h 1528484"/>
              <a:gd name="connsiteX9" fmla="*/ 1038471 w 1226710"/>
              <a:gd name="connsiteY9" fmla="*/ 0 h 1528484"/>
              <a:gd name="connsiteX10" fmla="*/ 223080 w 1226710"/>
              <a:gd name="connsiteY10" fmla="*/ 80084 h 1528484"/>
              <a:gd name="connsiteX0" fmla="*/ 223080 w 1226710"/>
              <a:gd name="connsiteY0" fmla="*/ 80084 h 1528484"/>
              <a:gd name="connsiteX1" fmla="*/ 89799 w 1226710"/>
              <a:gd name="connsiteY1" fmla="*/ 737704 h 1528484"/>
              <a:gd name="connsiteX2" fmla="*/ 786 w 1226710"/>
              <a:gd name="connsiteY2" fmla="*/ 1172297 h 1528484"/>
              <a:gd name="connsiteX3" fmla="*/ 0 w 1226710"/>
              <a:gd name="connsiteY3" fmla="*/ 1527187 h 1528484"/>
              <a:gd name="connsiteX4" fmla="*/ 267351 w 1226710"/>
              <a:gd name="connsiteY4" fmla="*/ 1528484 h 1528484"/>
              <a:gd name="connsiteX5" fmla="*/ 273005 w 1226710"/>
              <a:gd name="connsiteY5" fmla="*/ 1203368 h 1528484"/>
              <a:gd name="connsiteX6" fmla="*/ 1226710 w 1226710"/>
              <a:gd name="connsiteY6" fmla="*/ 1208951 h 1528484"/>
              <a:gd name="connsiteX7" fmla="*/ 1150370 w 1226710"/>
              <a:gd name="connsiteY7" fmla="*/ 742495 h 1528484"/>
              <a:gd name="connsiteX8" fmla="*/ 1060537 w 1226710"/>
              <a:gd name="connsiteY8" fmla="*/ 342213 h 1528484"/>
              <a:gd name="connsiteX9" fmla="*/ 1038471 w 1226710"/>
              <a:gd name="connsiteY9" fmla="*/ 0 h 1528484"/>
              <a:gd name="connsiteX10" fmla="*/ 223080 w 1226710"/>
              <a:gd name="connsiteY10" fmla="*/ 80084 h 1528484"/>
              <a:gd name="connsiteX0" fmla="*/ 246322 w 1249952"/>
              <a:gd name="connsiteY0" fmla="*/ 80084 h 1528484"/>
              <a:gd name="connsiteX1" fmla="*/ 113041 w 1249952"/>
              <a:gd name="connsiteY1" fmla="*/ 737704 h 1528484"/>
              <a:gd name="connsiteX2" fmla="*/ 24028 w 1249952"/>
              <a:gd name="connsiteY2" fmla="*/ 1172297 h 1528484"/>
              <a:gd name="connsiteX3" fmla="*/ 23242 w 1249952"/>
              <a:gd name="connsiteY3" fmla="*/ 1527187 h 1528484"/>
              <a:gd name="connsiteX4" fmla="*/ 290593 w 1249952"/>
              <a:gd name="connsiteY4" fmla="*/ 1528484 h 1528484"/>
              <a:gd name="connsiteX5" fmla="*/ 296247 w 1249952"/>
              <a:gd name="connsiteY5" fmla="*/ 1203368 h 1528484"/>
              <a:gd name="connsiteX6" fmla="*/ 1249952 w 1249952"/>
              <a:gd name="connsiteY6" fmla="*/ 1208951 h 1528484"/>
              <a:gd name="connsiteX7" fmla="*/ 1173612 w 1249952"/>
              <a:gd name="connsiteY7" fmla="*/ 742495 h 1528484"/>
              <a:gd name="connsiteX8" fmla="*/ 1083779 w 1249952"/>
              <a:gd name="connsiteY8" fmla="*/ 342213 h 1528484"/>
              <a:gd name="connsiteX9" fmla="*/ 1061713 w 1249952"/>
              <a:gd name="connsiteY9" fmla="*/ 0 h 1528484"/>
              <a:gd name="connsiteX10" fmla="*/ 246322 w 1249952"/>
              <a:gd name="connsiteY10" fmla="*/ 80084 h 1528484"/>
              <a:gd name="connsiteX0" fmla="*/ 243883 w 1247513"/>
              <a:gd name="connsiteY0" fmla="*/ 80084 h 1528484"/>
              <a:gd name="connsiteX1" fmla="*/ 110602 w 1247513"/>
              <a:gd name="connsiteY1" fmla="*/ 737704 h 1528484"/>
              <a:gd name="connsiteX2" fmla="*/ 21589 w 1247513"/>
              <a:gd name="connsiteY2" fmla="*/ 1172297 h 1528484"/>
              <a:gd name="connsiteX3" fmla="*/ 20803 w 1247513"/>
              <a:gd name="connsiteY3" fmla="*/ 1527187 h 1528484"/>
              <a:gd name="connsiteX4" fmla="*/ 288154 w 1247513"/>
              <a:gd name="connsiteY4" fmla="*/ 1528484 h 1528484"/>
              <a:gd name="connsiteX5" fmla="*/ 293808 w 1247513"/>
              <a:gd name="connsiteY5" fmla="*/ 1203368 h 1528484"/>
              <a:gd name="connsiteX6" fmla="*/ 1247513 w 1247513"/>
              <a:gd name="connsiteY6" fmla="*/ 1208951 h 1528484"/>
              <a:gd name="connsiteX7" fmla="*/ 1171173 w 1247513"/>
              <a:gd name="connsiteY7" fmla="*/ 742495 h 1528484"/>
              <a:gd name="connsiteX8" fmla="*/ 1081340 w 1247513"/>
              <a:gd name="connsiteY8" fmla="*/ 342213 h 1528484"/>
              <a:gd name="connsiteX9" fmla="*/ 1059274 w 1247513"/>
              <a:gd name="connsiteY9" fmla="*/ 0 h 1528484"/>
              <a:gd name="connsiteX10" fmla="*/ 243883 w 1247513"/>
              <a:gd name="connsiteY10" fmla="*/ 80084 h 1528484"/>
              <a:gd name="connsiteX0" fmla="*/ 243883 w 1247513"/>
              <a:gd name="connsiteY0" fmla="*/ 80084 h 1528484"/>
              <a:gd name="connsiteX1" fmla="*/ 110602 w 1247513"/>
              <a:gd name="connsiteY1" fmla="*/ 737704 h 1528484"/>
              <a:gd name="connsiteX2" fmla="*/ 21589 w 1247513"/>
              <a:gd name="connsiteY2" fmla="*/ 1172297 h 1528484"/>
              <a:gd name="connsiteX3" fmla="*/ 20803 w 1247513"/>
              <a:gd name="connsiteY3" fmla="*/ 1527187 h 1528484"/>
              <a:gd name="connsiteX4" fmla="*/ 288154 w 1247513"/>
              <a:gd name="connsiteY4" fmla="*/ 1528484 h 1528484"/>
              <a:gd name="connsiteX5" fmla="*/ 293808 w 1247513"/>
              <a:gd name="connsiteY5" fmla="*/ 1203368 h 1528484"/>
              <a:gd name="connsiteX6" fmla="*/ 1247513 w 1247513"/>
              <a:gd name="connsiteY6" fmla="*/ 1208951 h 1528484"/>
              <a:gd name="connsiteX7" fmla="*/ 1171173 w 1247513"/>
              <a:gd name="connsiteY7" fmla="*/ 742495 h 1528484"/>
              <a:gd name="connsiteX8" fmla="*/ 1142799 w 1247513"/>
              <a:gd name="connsiteY8" fmla="*/ 588023 h 1528484"/>
              <a:gd name="connsiteX9" fmla="*/ 1081340 w 1247513"/>
              <a:gd name="connsiteY9" fmla="*/ 342213 h 1528484"/>
              <a:gd name="connsiteX10" fmla="*/ 1059274 w 1247513"/>
              <a:gd name="connsiteY10" fmla="*/ 0 h 1528484"/>
              <a:gd name="connsiteX11" fmla="*/ 243883 w 1247513"/>
              <a:gd name="connsiteY11" fmla="*/ 80084 h 1528484"/>
              <a:gd name="connsiteX0" fmla="*/ 243883 w 1247513"/>
              <a:gd name="connsiteY0" fmla="*/ 80084 h 1528484"/>
              <a:gd name="connsiteX1" fmla="*/ 110602 w 1247513"/>
              <a:gd name="connsiteY1" fmla="*/ 737704 h 1528484"/>
              <a:gd name="connsiteX2" fmla="*/ 21589 w 1247513"/>
              <a:gd name="connsiteY2" fmla="*/ 1172297 h 1528484"/>
              <a:gd name="connsiteX3" fmla="*/ 20803 w 1247513"/>
              <a:gd name="connsiteY3" fmla="*/ 1527187 h 1528484"/>
              <a:gd name="connsiteX4" fmla="*/ 288154 w 1247513"/>
              <a:gd name="connsiteY4" fmla="*/ 1528484 h 1528484"/>
              <a:gd name="connsiteX5" fmla="*/ 293808 w 1247513"/>
              <a:gd name="connsiteY5" fmla="*/ 1203368 h 1528484"/>
              <a:gd name="connsiteX6" fmla="*/ 1247513 w 1247513"/>
              <a:gd name="connsiteY6" fmla="*/ 1208951 h 1528484"/>
              <a:gd name="connsiteX7" fmla="*/ 1171173 w 1247513"/>
              <a:gd name="connsiteY7" fmla="*/ 742495 h 1528484"/>
              <a:gd name="connsiteX8" fmla="*/ 1142799 w 1247513"/>
              <a:gd name="connsiteY8" fmla="*/ 588023 h 1528484"/>
              <a:gd name="connsiteX9" fmla="*/ 1081340 w 1247513"/>
              <a:gd name="connsiteY9" fmla="*/ 342213 h 1528484"/>
              <a:gd name="connsiteX10" fmla="*/ 1059274 w 1247513"/>
              <a:gd name="connsiteY10" fmla="*/ 0 h 1528484"/>
              <a:gd name="connsiteX11" fmla="*/ 243883 w 1247513"/>
              <a:gd name="connsiteY11" fmla="*/ 80084 h 1528484"/>
              <a:gd name="connsiteX0" fmla="*/ 243883 w 1247513"/>
              <a:gd name="connsiteY0" fmla="*/ 80084 h 1528484"/>
              <a:gd name="connsiteX1" fmla="*/ 110602 w 1247513"/>
              <a:gd name="connsiteY1" fmla="*/ 737704 h 1528484"/>
              <a:gd name="connsiteX2" fmla="*/ 21589 w 1247513"/>
              <a:gd name="connsiteY2" fmla="*/ 1172297 h 1528484"/>
              <a:gd name="connsiteX3" fmla="*/ 20803 w 1247513"/>
              <a:gd name="connsiteY3" fmla="*/ 1527187 h 1528484"/>
              <a:gd name="connsiteX4" fmla="*/ 288154 w 1247513"/>
              <a:gd name="connsiteY4" fmla="*/ 1528484 h 1528484"/>
              <a:gd name="connsiteX5" fmla="*/ 293808 w 1247513"/>
              <a:gd name="connsiteY5" fmla="*/ 1203368 h 1528484"/>
              <a:gd name="connsiteX6" fmla="*/ 1247513 w 1247513"/>
              <a:gd name="connsiteY6" fmla="*/ 1208951 h 1528484"/>
              <a:gd name="connsiteX7" fmla="*/ 1171173 w 1247513"/>
              <a:gd name="connsiteY7" fmla="*/ 742495 h 1528484"/>
              <a:gd name="connsiteX8" fmla="*/ 1142799 w 1247513"/>
              <a:gd name="connsiteY8" fmla="*/ 588023 h 1528484"/>
              <a:gd name="connsiteX9" fmla="*/ 1090797 w 1247513"/>
              <a:gd name="connsiteY9" fmla="*/ 348518 h 1528484"/>
              <a:gd name="connsiteX10" fmla="*/ 1059274 w 1247513"/>
              <a:gd name="connsiteY10" fmla="*/ 0 h 1528484"/>
              <a:gd name="connsiteX11" fmla="*/ 243883 w 1247513"/>
              <a:gd name="connsiteY11" fmla="*/ 80084 h 152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7513" h="1528484">
                <a:moveTo>
                  <a:pt x="243883" y="80084"/>
                </a:moveTo>
                <a:lnTo>
                  <a:pt x="110602" y="737704"/>
                </a:lnTo>
                <a:cubicBezTo>
                  <a:pt x="73553" y="919739"/>
                  <a:pt x="27097" y="1144751"/>
                  <a:pt x="21589" y="1172297"/>
                </a:cubicBezTo>
                <a:cubicBezTo>
                  <a:pt x="16081" y="1199843"/>
                  <a:pt x="-23625" y="1467823"/>
                  <a:pt x="20803" y="1527187"/>
                </a:cubicBezTo>
                <a:lnTo>
                  <a:pt x="288154" y="1528484"/>
                </a:lnTo>
                <a:cubicBezTo>
                  <a:pt x="289741" y="1441171"/>
                  <a:pt x="292221" y="1290681"/>
                  <a:pt x="293808" y="1203368"/>
                </a:cubicBezTo>
                <a:lnTo>
                  <a:pt x="1247513" y="1208951"/>
                </a:lnTo>
                <a:cubicBezTo>
                  <a:pt x="1230473" y="1057669"/>
                  <a:pt x="1188213" y="893777"/>
                  <a:pt x="1171173" y="742495"/>
                </a:cubicBezTo>
                <a:cubicBezTo>
                  <a:pt x="1161715" y="693106"/>
                  <a:pt x="1152257" y="637412"/>
                  <a:pt x="1142799" y="588023"/>
                </a:cubicBezTo>
                <a:lnTo>
                  <a:pt x="1090797" y="348518"/>
                </a:lnTo>
                <a:cubicBezTo>
                  <a:pt x="1089746" y="303803"/>
                  <a:pt x="1066629" y="114071"/>
                  <a:pt x="1059274" y="0"/>
                </a:cubicBezTo>
                <a:lnTo>
                  <a:pt x="243883" y="8008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Koorde 64"/>
          <p:cNvSpPr/>
          <p:nvPr/>
        </p:nvSpPr>
        <p:spPr>
          <a:xfrm rot="6864726">
            <a:off x="2653446" y="2879596"/>
            <a:ext cx="630028" cy="630028"/>
          </a:xfrm>
          <a:prstGeom prst="chord">
            <a:avLst>
              <a:gd name="adj1" fmla="val 2819545"/>
              <a:gd name="adj2" fmla="val 1547497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8" name="Groep 87"/>
          <p:cNvGrpSpPr/>
          <p:nvPr/>
        </p:nvGrpSpPr>
        <p:grpSpPr>
          <a:xfrm>
            <a:off x="1441582" y="1529971"/>
            <a:ext cx="3063429" cy="3063429"/>
            <a:chOff x="-82419" y="1529970"/>
            <a:chExt cx="3063429" cy="3063429"/>
          </a:xfrm>
        </p:grpSpPr>
        <p:sp>
          <p:nvSpPr>
            <p:cNvPr id="53" name="Vrije vorm 52"/>
            <p:cNvSpPr/>
            <p:nvPr/>
          </p:nvSpPr>
          <p:spPr>
            <a:xfrm>
              <a:off x="1370525" y="2196074"/>
              <a:ext cx="993775" cy="940594"/>
            </a:xfrm>
            <a:custGeom>
              <a:avLst/>
              <a:gdLst>
                <a:gd name="connsiteX0" fmla="*/ 0 w 984250"/>
                <a:gd name="connsiteY0" fmla="*/ 841375 h 923925"/>
                <a:gd name="connsiteX1" fmla="*/ 831850 w 984250"/>
                <a:gd name="connsiteY1" fmla="*/ 0 h 923925"/>
                <a:gd name="connsiteX2" fmla="*/ 984250 w 984250"/>
                <a:gd name="connsiteY2" fmla="*/ 161925 h 923925"/>
                <a:gd name="connsiteX3" fmla="*/ 371475 w 984250"/>
                <a:gd name="connsiteY3" fmla="*/ 762000 h 923925"/>
                <a:gd name="connsiteX4" fmla="*/ 314325 w 984250"/>
                <a:gd name="connsiteY4" fmla="*/ 692150 h 923925"/>
                <a:gd name="connsiteX5" fmla="*/ 88900 w 984250"/>
                <a:gd name="connsiteY5" fmla="*/ 923925 h 923925"/>
                <a:gd name="connsiteX6" fmla="*/ 0 w 984250"/>
                <a:gd name="connsiteY6" fmla="*/ 841375 h 923925"/>
                <a:gd name="connsiteX0" fmla="*/ 0 w 984250"/>
                <a:gd name="connsiteY0" fmla="*/ 844550 h 927100"/>
                <a:gd name="connsiteX1" fmla="*/ 831850 w 984250"/>
                <a:gd name="connsiteY1" fmla="*/ 0 h 927100"/>
                <a:gd name="connsiteX2" fmla="*/ 984250 w 984250"/>
                <a:gd name="connsiteY2" fmla="*/ 165100 h 927100"/>
                <a:gd name="connsiteX3" fmla="*/ 371475 w 984250"/>
                <a:gd name="connsiteY3" fmla="*/ 765175 h 927100"/>
                <a:gd name="connsiteX4" fmla="*/ 314325 w 984250"/>
                <a:gd name="connsiteY4" fmla="*/ 695325 h 927100"/>
                <a:gd name="connsiteX5" fmla="*/ 88900 w 984250"/>
                <a:gd name="connsiteY5" fmla="*/ 927100 h 927100"/>
                <a:gd name="connsiteX6" fmla="*/ 0 w 984250"/>
                <a:gd name="connsiteY6" fmla="*/ 844550 h 927100"/>
                <a:gd name="connsiteX0" fmla="*/ 0 w 984250"/>
                <a:gd name="connsiteY0" fmla="*/ 850900 h 933450"/>
                <a:gd name="connsiteX1" fmla="*/ 828675 w 984250"/>
                <a:gd name="connsiteY1" fmla="*/ 0 h 933450"/>
                <a:gd name="connsiteX2" fmla="*/ 984250 w 984250"/>
                <a:gd name="connsiteY2" fmla="*/ 171450 h 933450"/>
                <a:gd name="connsiteX3" fmla="*/ 371475 w 984250"/>
                <a:gd name="connsiteY3" fmla="*/ 771525 h 933450"/>
                <a:gd name="connsiteX4" fmla="*/ 314325 w 984250"/>
                <a:gd name="connsiteY4" fmla="*/ 701675 h 933450"/>
                <a:gd name="connsiteX5" fmla="*/ 88900 w 984250"/>
                <a:gd name="connsiteY5" fmla="*/ 933450 h 933450"/>
                <a:gd name="connsiteX6" fmla="*/ 0 w 984250"/>
                <a:gd name="connsiteY6" fmla="*/ 850900 h 933450"/>
                <a:gd name="connsiteX0" fmla="*/ 0 w 984250"/>
                <a:gd name="connsiteY0" fmla="*/ 831850 h 933450"/>
                <a:gd name="connsiteX1" fmla="*/ 828675 w 984250"/>
                <a:gd name="connsiteY1" fmla="*/ 0 h 933450"/>
                <a:gd name="connsiteX2" fmla="*/ 984250 w 984250"/>
                <a:gd name="connsiteY2" fmla="*/ 171450 h 933450"/>
                <a:gd name="connsiteX3" fmla="*/ 371475 w 984250"/>
                <a:gd name="connsiteY3" fmla="*/ 771525 h 933450"/>
                <a:gd name="connsiteX4" fmla="*/ 314325 w 984250"/>
                <a:gd name="connsiteY4" fmla="*/ 701675 h 933450"/>
                <a:gd name="connsiteX5" fmla="*/ 88900 w 984250"/>
                <a:gd name="connsiteY5" fmla="*/ 933450 h 933450"/>
                <a:gd name="connsiteX6" fmla="*/ 0 w 984250"/>
                <a:gd name="connsiteY6" fmla="*/ 831850 h 933450"/>
                <a:gd name="connsiteX0" fmla="*/ 0 w 993775"/>
                <a:gd name="connsiteY0" fmla="*/ 831850 h 933450"/>
                <a:gd name="connsiteX1" fmla="*/ 828675 w 993775"/>
                <a:gd name="connsiteY1" fmla="*/ 0 h 933450"/>
                <a:gd name="connsiteX2" fmla="*/ 993775 w 993775"/>
                <a:gd name="connsiteY2" fmla="*/ 161925 h 933450"/>
                <a:gd name="connsiteX3" fmla="*/ 371475 w 993775"/>
                <a:gd name="connsiteY3" fmla="*/ 771525 h 933450"/>
                <a:gd name="connsiteX4" fmla="*/ 314325 w 993775"/>
                <a:gd name="connsiteY4" fmla="*/ 701675 h 933450"/>
                <a:gd name="connsiteX5" fmla="*/ 88900 w 993775"/>
                <a:gd name="connsiteY5" fmla="*/ 933450 h 933450"/>
                <a:gd name="connsiteX6" fmla="*/ 0 w 993775"/>
                <a:gd name="connsiteY6" fmla="*/ 831850 h 933450"/>
                <a:gd name="connsiteX0" fmla="*/ 0 w 993775"/>
                <a:gd name="connsiteY0" fmla="*/ 831850 h 933450"/>
                <a:gd name="connsiteX1" fmla="*/ 828675 w 993775"/>
                <a:gd name="connsiteY1" fmla="*/ 0 h 933450"/>
                <a:gd name="connsiteX2" fmla="*/ 993775 w 993775"/>
                <a:gd name="connsiteY2" fmla="*/ 161925 h 933450"/>
                <a:gd name="connsiteX3" fmla="*/ 384175 w 993775"/>
                <a:gd name="connsiteY3" fmla="*/ 777875 h 933450"/>
                <a:gd name="connsiteX4" fmla="*/ 314325 w 993775"/>
                <a:gd name="connsiteY4" fmla="*/ 701675 h 933450"/>
                <a:gd name="connsiteX5" fmla="*/ 88900 w 993775"/>
                <a:gd name="connsiteY5" fmla="*/ 933450 h 933450"/>
                <a:gd name="connsiteX6" fmla="*/ 0 w 993775"/>
                <a:gd name="connsiteY6" fmla="*/ 831850 h 933450"/>
                <a:gd name="connsiteX0" fmla="*/ 0 w 993775"/>
                <a:gd name="connsiteY0" fmla="*/ 831850 h 933450"/>
                <a:gd name="connsiteX1" fmla="*/ 828675 w 993775"/>
                <a:gd name="connsiteY1" fmla="*/ 0 h 933450"/>
                <a:gd name="connsiteX2" fmla="*/ 993775 w 993775"/>
                <a:gd name="connsiteY2" fmla="*/ 161925 h 933450"/>
                <a:gd name="connsiteX3" fmla="*/ 384175 w 993775"/>
                <a:gd name="connsiteY3" fmla="*/ 777875 h 933450"/>
                <a:gd name="connsiteX4" fmla="*/ 317500 w 993775"/>
                <a:gd name="connsiteY4" fmla="*/ 717550 h 933450"/>
                <a:gd name="connsiteX5" fmla="*/ 88900 w 993775"/>
                <a:gd name="connsiteY5" fmla="*/ 933450 h 933450"/>
                <a:gd name="connsiteX6" fmla="*/ 0 w 993775"/>
                <a:gd name="connsiteY6" fmla="*/ 831850 h 933450"/>
                <a:gd name="connsiteX0" fmla="*/ 0 w 993775"/>
                <a:gd name="connsiteY0" fmla="*/ 831850 h 933450"/>
                <a:gd name="connsiteX1" fmla="*/ 821531 w 993775"/>
                <a:gd name="connsiteY1" fmla="*/ 0 h 933450"/>
                <a:gd name="connsiteX2" fmla="*/ 993775 w 993775"/>
                <a:gd name="connsiteY2" fmla="*/ 161925 h 933450"/>
                <a:gd name="connsiteX3" fmla="*/ 384175 w 993775"/>
                <a:gd name="connsiteY3" fmla="*/ 777875 h 933450"/>
                <a:gd name="connsiteX4" fmla="*/ 317500 w 993775"/>
                <a:gd name="connsiteY4" fmla="*/ 717550 h 933450"/>
                <a:gd name="connsiteX5" fmla="*/ 88900 w 993775"/>
                <a:gd name="connsiteY5" fmla="*/ 933450 h 933450"/>
                <a:gd name="connsiteX6" fmla="*/ 0 w 993775"/>
                <a:gd name="connsiteY6" fmla="*/ 831850 h 933450"/>
                <a:gd name="connsiteX0" fmla="*/ 0 w 993775"/>
                <a:gd name="connsiteY0" fmla="*/ 838994 h 940594"/>
                <a:gd name="connsiteX1" fmla="*/ 823912 w 993775"/>
                <a:gd name="connsiteY1" fmla="*/ 0 h 940594"/>
                <a:gd name="connsiteX2" fmla="*/ 993775 w 993775"/>
                <a:gd name="connsiteY2" fmla="*/ 169069 h 940594"/>
                <a:gd name="connsiteX3" fmla="*/ 384175 w 993775"/>
                <a:gd name="connsiteY3" fmla="*/ 785019 h 940594"/>
                <a:gd name="connsiteX4" fmla="*/ 317500 w 993775"/>
                <a:gd name="connsiteY4" fmla="*/ 724694 h 940594"/>
                <a:gd name="connsiteX5" fmla="*/ 88900 w 993775"/>
                <a:gd name="connsiteY5" fmla="*/ 940594 h 940594"/>
                <a:gd name="connsiteX6" fmla="*/ 0 w 993775"/>
                <a:gd name="connsiteY6" fmla="*/ 838994 h 940594"/>
                <a:gd name="connsiteX0" fmla="*/ 0 w 993775"/>
                <a:gd name="connsiteY0" fmla="*/ 838994 h 940594"/>
                <a:gd name="connsiteX1" fmla="*/ 823912 w 993775"/>
                <a:gd name="connsiteY1" fmla="*/ 0 h 940594"/>
                <a:gd name="connsiteX2" fmla="*/ 993775 w 993775"/>
                <a:gd name="connsiteY2" fmla="*/ 169069 h 940594"/>
                <a:gd name="connsiteX3" fmla="*/ 379412 w 993775"/>
                <a:gd name="connsiteY3" fmla="*/ 794544 h 940594"/>
                <a:gd name="connsiteX4" fmla="*/ 317500 w 993775"/>
                <a:gd name="connsiteY4" fmla="*/ 724694 h 940594"/>
                <a:gd name="connsiteX5" fmla="*/ 88900 w 993775"/>
                <a:gd name="connsiteY5" fmla="*/ 940594 h 940594"/>
                <a:gd name="connsiteX6" fmla="*/ 0 w 993775"/>
                <a:gd name="connsiteY6" fmla="*/ 838994 h 94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775" h="940594">
                  <a:moveTo>
                    <a:pt x="0" y="838994"/>
                  </a:moveTo>
                  <a:lnTo>
                    <a:pt x="823912" y="0"/>
                  </a:lnTo>
                  <a:lnTo>
                    <a:pt x="993775" y="169069"/>
                  </a:lnTo>
                  <a:lnTo>
                    <a:pt x="379412" y="794544"/>
                  </a:lnTo>
                  <a:lnTo>
                    <a:pt x="317500" y="724694"/>
                  </a:lnTo>
                  <a:lnTo>
                    <a:pt x="88900" y="940594"/>
                  </a:lnTo>
                  <a:lnTo>
                    <a:pt x="0" y="83899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Vrije vorm 54"/>
            <p:cNvSpPr/>
            <p:nvPr/>
          </p:nvSpPr>
          <p:spPr>
            <a:xfrm rot="16200000">
              <a:off x="522117" y="2133517"/>
              <a:ext cx="974725" cy="916782"/>
            </a:xfrm>
            <a:custGeom>
              <a:avLst/>
              <a:gdLst>
                <a:gd name="connsiteX0" fmla="*/ 0 w 984250"/>
                <a:gd name="connsiteY0" fmla="*/ 841375 h 923925"/>
                <a:gd name="connsiteX1" fmla="*/ 831850 w 984250"/>
                <a:gd name="connsiteY1" fmla="*/ 0 h 923925"/>
                <a:gd name="connsiteX2" fmla="*/ 984250 w 984250"/>
                <a:gd name="connsiteY2" fmla="*/ 161925 h 923925"/>
                <a:gd name="connsiteX3" fmla="*/ 371475 w 984250"/>
                <a:gd name="connsiteY3" fmla="*/ 762000 h 923925"/>
                <a:gd name="connsiteX4" fmla="*/ 314325 w 984250"/>
                <a:gd name="connsiteY4" fmla="*/ 692150 h 923925"/>
                <a:gd name="connsiteX5" fmla="*/ 88900 w 984250"/>
                <a:gd name="connsiteY5" fmla="*/ 923925 h 923925"/>
                <a:gd name="connsiteX6" fmla="*/ 0 w 984250"/>
                <a:gd name="connsiteY6" fmla="*/ 841375 h 923925"/>
                <a:gd name="connsiteX0" fmla="*/ 0 w 984250"/>
                <a:gd name="connsiteY0" fmla="*/ 844550 h 927100"/>
                <a:gd name="connsiteX1" fmla="*/ 831850 w 984250"/>
                <a:gd name="connsiteY1" fmla="*/ 0 h 927100"/>
                <a:gd name="connsiteX2" fmla="*/ 984250 w 984250"/>
                <a:gd name="connsiteY2" fmla="*/ 165100 h 927100"/>
                <a:gd name="connsiteX3" fmla="*/ 371475 w 984250"/>
                <a:gd name="connsiteY3" fmla="*/ 765175 h 927100"/>
                <a:gd name="connsiteX4" fmla="*/ 314325 w 984250"/>
                <a:gd name="connsiteY4" fmla="*/ 695325 h 927100"/>
                <a:gd name="connsiteX5" fmla="*/ 88900 w 984250"/>
                <a:gd name="connsiteY5" fmla="*/ 927100 h 927100"/>
                <a:gd name="connsiteX6" fmla="*/ 0 w 984250"/>
                <a:gd name="connsiteY6" fmla="*/ 844550 h 927100"/>
                <a:gd name="connsiteX0" fmla="*/ 0 w 984250"/>
                <a:gd name="connsiteY0" fmla="*/ 850900 h 933450"/>
                <a:gd name="connsiteX1" fmla="*/ 828675 w 984250"/>
                <a:gd name="connsiteY1" fmla="*/ 0 h 933450"/>
                <a:gd name="connsiteX2" fmla="*/ 984250 w 984250"/>
                <a:gd name="connsiteY2" fmla="*/ 171450 h 933450"/>
                <a:gd name="connsiteX3" fmla="*/ 371475 w 984250"/>
                <a:gd name="connsiteY3" fmla="*/ 771525 h 933450"/>
                <a:gd name="connsiteX4" fmla="*/ 314325 w 984250"/>
                <a:gd name="connsiteY4" fmla="*/ 701675 h 933450"/>
                <a:gd name="connsiteX5" fmla="*/ 88900 w 984250"/>
                <a:gd name="connsiteY5" fmla="*/ 933450 h 933450"/>
                <a:gd name="connsiteX6" fmla="*/ 0 w 984250"/>
                <a:gd name="connsiteY6" fmla="*/ 850900 h 933450"/>
                <a:gd name="connsiteX0" fmla="*/ 0 w 984250"/>
                <a:gd name="connsiteY0" fmla="*/ 831850 h 933450"/>
                <a:gd name="connsiteX1" fmla="*/ 828675 w 984250"/>
                <a:gd name="connsiteY1" fmla="*/ 0 h 933450"/>
                <a:gd name="connsiteX2" fmla="*/ 984250 w 984250"/>
                <a:gd name="connsiteY2" fmla="*/ 171450 h 933450"/>
                <a:gd name="connsiteX3" fmla="*/ 371475 w 984250"/>
                <a:gd name="connsiteY3" fmla="*/ 771525 h 933450"/>
                <a:gd name="connsiteX4" fmla="*/ 314325 w 984250"/>
                <a:gd name="connsiteY4" fmla="*/ 701675 h 933450"/>
                <a:gd name="connsiteX5" fmla="*/ 88900 w 984250"/>
                <a:gd name="connsiteY5" fmla="*/ 933450 h 933450"/>
                <a:gd name="connsiteX6" fmla="*/ 0 w 984250"/>
                <a:gd name="connsiteY6" fmla="*/ 831850 h 933450"/>
                <a:gd name="connsiteX0" fmla="*/ 0 w 993775"/>
                <a:gd name="connsiteY0" fmla="*/ 831850 h 933450"/>
                <a:gd name="connsiteX1" fmla="*/ 828675 w 993775"/>
                <a:gd name="connsiteY1" fmla="*/ 0 h 933450"/>
                <a:gd name="connsiteX2" fmla="*/ 993775 w 993775"/>
                <a:gd name="connsiteY2" fmla="*/ 161925 h 933450"/>
                <a:gd name="connsiteX3" fmla="*/ 371475 w 993775"/>
                <a:gd name="connsiteY3" fmla="*/ 771525 h 933450"/>
                <a:gd name="connsiteX4" fmla="*/ 314325 w 993775"/>
                <a:gd name="connsiteY4" fmla="*/ 701675 h 933450"/>
                <a:gd name="connsiteX5" fmla="*/ 88900 w 993775"/>
                <a:gd name="connsiteY5" fmla="*/ 933450 h 933450"/>
                <a:gd name="connsiteX6" fmla="*/ 0 w 993775"/>
                <a:gd name="connsiteY6" fmla="*/ 831850 h 933450"/>
                <a:gd name="connsiteX0" fmla="*/ 0 w 993775"/>
                <a:gd name="connsiteY0" fmla="*/ 831850 h 933450"/>
                <a:gd name="connsiteX1" fmla="*/ 828675 w 993775"/>
                <a:gd name="connsiteY1" fmla="*/ 0 h 933450"/>
                <a:gd name="connsiteX2" fmla="*/ 993775 w 993775"/>
                <a:gd name="connsiteY2" fmla="*/ 161925 h 933450"/>
                <a:gd name="connsiteX3" fmla="*/ 384175 w 993775"/>
                <a:gd name="connsiteY3" fmla="*/ 777875 h 933450"/>
                <a:gd name="connsiteX4" fmla="*/ 314325 w 993775"/>
                <a:gd name="connsiteY4" fmla="*/ 701675 h 933450"/>
                <a:gd name="connsiteX5" fmla="*/ 88900 w 993775"/>
                <a:gd name="connsiteY5" fmla="*/ 933450 h 933450"/>
                <a:gd name="connsiteX6" fmla="*/ 0 w 993775"/>
                <a:gd name="connsiteY6" fmla="*/ 831850 h 933450"/>
                <a:gd name="connsiteX0" fmla="*/ 0 w 993775"/>
                <a:gd name="connsiteY0" fmla="*/ 831850 h 933450"/>
                <a:gd name="connsiteX1" fmla="*/ 828675 w 993775"/>
                <a:gd name="connsiteY1" fmla="*/ 0 h 933450"/>
                <a:gd name="connsiteX2" fmla="*/ 993775 w 993775"/>
                <a:gd name="connsiteY2" fmla="*/ 161925 h 933450"/>
                <a:gd name="connsiteX3" fmla="*/ 384175 w 993775"/>
                <a:gd name="connsiteY3" fmla="*/ 777875 h 933450"/>
                <a:gd name="connsiteX4" fmla="*/ 317500 w 993775"/>
                <a:gd name="connsiteY4" fmla="*/ 717550 h 933450"/>
                <a:gd name="connsiteX5" fmla="*/ 88900 w 993775"/>
                <a:gd name="connsiteY5" fmla="*/ 933450 h 933450"/>
                <a:gd name="connsiteX6" fmla="*/ 0 w 993775"/>
                <a:gd name="connsiteY6" fmla="*/ 831850 h 933450"/>
                <a:gd name="connsiteX0" fmla="*/ 0 w 993775"/>
                <a:gd name="connsiteY0" fmla="*/ 831850 h 933450"/>
                <a:gd name="connsiteX1" fmla="*/ 821531 w 993775"/>
                <a:gd name="connsiteY1" fmla="*/ 0 h 933450"/>
                <a:gd name="connsiteX2" fmla="*/ 993775 w 993775"/>
                <a:gd name="connsiteY2" fmla="*/ 161925 h 933450"/>
                <a:gd name="connsiteX3" fmla="*/ 384175 w 993775"/>
                <a:gd name="connsiteY3" fmla="*/ 777875 h 933450"/>
                <a:gd name="connsiteX4" fmla="*/ 317500 w 993775"/>
                <a:gd name="connsiteY4" fmla="*/ 717550 h 933450"/>
                <a:gd name="connsiteX5" fmla="*/ 88900 w 993775"/>
                <a:gd name="connsiteY5" fmla="*/ 933450 h 933450"/>
                <a:gd name="connsiteX6" fmla="*/ 0 w 993775"/>
                <a:gd name="connsiteY6" fmla="*/ 831850 h 933450"/>
                <a:gd name="connsiteX0" fmla="*/ 0 w 993775"/>
                <a:gd name="connsiteY0" fmla="*/ 838994 h 940594"/>
                <a:gd name="connsiteX1" fmla="*/ 823912 w 993775"/>
                <a:gd name="connsiteY1" fmla="*/ 0 h 940594"/>
                <a:gd name="connsiteX2" fmla="*/ 993775 w 993775"/>
                <a:gd name="connsiteY2" fmla="*/ 169069 h 940594"/>
                <a:gd name="connsiteX3" fmla="*/ 384175 w 993775"/>
                <a:gd name="connsiteY3" fmla="*/ 785019 h 940594"/>
                <a:gd name="connsiteX4" fmla="*/ 317500 w 993775"/>
                <a:gd name="connsiteY4" fmla="*/ 724694 h 940594"/>
                <a:gd name="connsiteX5" fmla="*/ 88900 w 993775"/>
                <a:gd name="connsiteY5" fmla="*/ 940594 h 940594"/>
                <a:gd name="connsiteX6" fmla="*/ 0 w 993775"/>
                <a:gd name="connsiteY6" fmla="*/ 838994 h 940594"/>
                <a:gd name="connsiteX0" fmla="*/ 0 w 993775"/>
                <a:gd name="connsiteY0" fmla="*/ 838994 h 940594"/>
                <a:gd name="connsiteX1" fmla="*/ 823912 w 993775"/>
                <a:gd name="connsiteY1" fmla="*/ 0 h 940594"/>
                <a:gd name="connsiteX2" fmla="*/ 993775 w 993775"/>
                <a:gd name="connsiteY2" fmla="*/ 169069 h 940594"/>
                <a:gd name="connsiteX3" fmla="*/ 379412 w 993775"/>
                <a:gd name="connsiteY3" fmla="*/ 794544 h 940594"/>
                <a:gd name="connsiteX4" fmla="*/ 317500 w 993775"/>
                <a:gd name="connsiteY4" fmla="*/ 724694 h 940594"/>
                <a:gd name="connsiteX5" fmla="*/ 88900 w 993775"/>
                <a:gd name="connsiteY5" fmla="*/ 940594 h 940594"/>
                <a:gd name="connsiteX6" fmla="*/ 0 w 993775"/>
                <a:gd name="connsiteY6" fmla="*/ 838994 h 940594"/>
                <a:gd name="connsiteX0" fmla="*/ 0 w 993775"/>
                <a:gd name="connsiteY0" fmla="*/ 861217 h 962817"/>
                <a:gd name="connsiteX1" fmla="*/ 830262 w 993775"/>
                <a:gd name="connsiteY1" fmla="*/ 0 h 962817"/>
                <a:gd name="connsiteX2" fmla="*/ 993775 w 993775"/>
                <a:gd name="connsiteY2" fmla="*/ 191292 h 962817"/>
                <a:gd name="connsiteX3" fmla="*/ 379412 w 993775"/>
                <a:gd name="connsiteY3" fmla="*/ 816767 h 962817"/>
                <a:gd name="connsiteX4" fmla="*/ 317500 w 993775"/>
                <a:gd name="connsiteY4" fmla="*/ 746917 h 962817"/>
                <a:gd name="connsiteX5" fmla="*/ 88900 w 993775"/>
                <a:gd name="connsiteY5" fmla="*/ 962817 h 962817"/>
                <a:gd name="connsiteX6" fmla="*/ 0 w 993775"/>
                <a:gd name="connsiteY6" fmla="*/ 861217 h 962817"/>
                <a:gd name="connsiteX0" fmla="*/ 0 w 993775"/>
                <a:gd name="connsiteY0" fmla="*/ 861217 h 962817"/>
                <a:gd name="connsiteX1" fmla="*/ 830262 w 993775"/>
                <a:gd name="connsiteY1" fmla="*/ 0 h 962817"/>
                <a:gd name="connsiteX2" fmla="*/ 993775 w 993775"/>
                <a:gd name="connsiteY2" fmla="*/ 159542 h 962817"/>
                <a:gd name="connsiteX3" fmla="*/ 379412 w 993775"/>
                <a:gd name="connsiteY3" fmla="*/ 816767 h 962817"/>
                <a:gd name="connsiteX4" fmla="*/ 317500 w 993775"/>
                <a:gd name="connsiteY4" fmla="*/ 746917 h 962817"/>
                <a:gd name="connsiteX5" fmla="*/ 88900 w 993775"/>
                <a:gd name="connsiteY5" fmla="*/ 962817 h 962817"/>
                <a:gd name="connsiteX6" fmla="*/ 0 w 993775"/>
                <a:gd name="connsiteY6" fmla="*/ 861217 h 962817"/>
                <a:gd name="connsiteX0" fmla="*/ 0 w 974725"/>
                <a:gd name="connsiteY0" fmla="*/ 810417 h 962817"/>
                <a:gd name="connsiteX1" fmla="*/ 811212 w 974725"/>
                <a:gd name="connsiteY1" fmla="*/ 0 h 962817"/>
                <a:gd name="connsiteX2" fmla="*/ 974725 w 974725"/>
                <a:gd name="connsiteY2" fmla="*/ 159542 h 962817"/>
                <a:gd name="connsiteX3" fmla="*/ 360362 w 974725"/>
                <a:gd name="connsiteY3" fmla="*/ 816767 h 962817"/>
                <a:gd name="connsiteX4" fmla="*/ 298450 w 974725"/>
                <a:gd name="connsiteY4" fmla="*/ 746917 h 962817"/>
                <a:gd name="connsiteX5" fmla="*/ 69850 w 974725"/>
                <a:gd name="connsiteY5" fmla="*/ 962817 h 962817"/>
                <a:gd name="connsiteX6" fmla="*/ 0 w 974725"/>
                <a:gd name="connsiteY6" fmla="*/ 810417 h 962817"/>
                <a:gd name="connsiteX0" fmla="*/ 0 w 974725"/>
                <a:gd name="connsiteY0" fmla="*/ 810417 h 902492"/>
                <a:gd name="connsiteX1" fmla="*/ 811212 w 974725"/>
                <a:gd name="connsiteY1" fmla="*/ 0 h 902492"/>
                <a:gd name="connsiteX2" fmla="*/ 974725 w 974725"/>
                <a:gd name="connsiteY2" fmla="*/ 159542 h 902492"/>
                <a:gd name="connsiteX3" fmla="*/ 360362 w 974725"/>
                <a:gd name="connsiteY3" fmla="*/ 816767 h 902492"/>
                <a:gd name="connsiteX4" fmla="*/ 298450 w 974725"/>
                <a:gd name="connsiteY4" fmla="*/ 746917 h 902492"/>
                <a:gd name="connsiteX5" fmla="*/ 92075 w 974725"/>
                <a:gd name="connsiteY5" fmla="*/ 902492 h 902492"/>
                <a:gd name="connsiteX6" fmla="*/ 0 w 974725"/>
                <a:gd name="connsiteY6" fmla="*/ 810417 h 902492"/>
                <a:gd name="connsiteX0" fmla="*/ 0 w 974725"/>
                <a:gd name="connsiteY0" fmla="*/ 810417 h 902492"/>
                <a:gd name="connsiteX1" fmla="*/ 811212 w 974725"/>
                <a:gd name="connsiteY1" fmla="*/ 0 h 902492"/>
                <a:gd name="connsiteX2" fmla="*/ 974725 w 974725"/>
                <a:gd name="connsiteY2" fmla="*/ 159542 h 902492"/>
                <a:gd name="connsiteX3" fmla="*/ 360362 w 974725"/>
                <a:gd name="connsiteY3" fmla="*/ 816767 h 902492"/>
                <a:gd name="connsiteX4" fmla="*/ 320676 w 974725"/>
                <a:gd name="connsiteY4" fmla="*/ 680245 h 902492"/>
                <a:gd name="connsiteX5" fmla="*/ 92075 w 974725"/>
                <a:gd name="connsiteY5" fmla="*/ 902492 h 902492"/>
                <a:gd name="connsiteX6" fmla="*/ 0 w 974725"/>
                <a:gd name="connsiteY6" fmla="*/ 810417 h 902492"/>
                <a:gd name="connsiteX0" fmla="*/ 0 w 974725"/>
                <a:gd name="connsiteY0" fmla="*/ 810417 h 902492"/>
                <a:gd name="connsiteX1" fmla="*/ 811212 w 974725"/>
                <a:gd name="connsiteY1" fmla="*/ 0 h 902492"/>
                <a:gd name="connsiteX2" fmla="*/ 974725 w 974725"/>
                <a:gd name="connsiteY2" fmla="*/ 159542 h 902492"/>
                <a:gd name="connsiteX3" fmla="*/ 369884 w 974725"/>
                <a:gd name="connsiteY3" fmla="*/ 721520 h 902492"/>
                <a:gd name="connsiteX4" fmla="*/ 320676 w 974725"/>
                <a:gd name="connsiteY4" fmla="*/ 680245 h 902492"/>
                <a:gd name="connsiteX5" fmla="*/ 92075 w 974725"/>
                <a:gd name="connsiteY5" fmla="*/ 902492 h 902492"/>
                <a:gd name="connsiteX6" fmla="*/ 0 w 974725"/>
                <a:gd name="connsiteY6" fmla="*/ 810417 h 902492"/>
                <a:gd name="connsiteX0" fmla="*/ 0 w 974725"/>
                <a:gd name="connsiteY0" fmla="*/ 810417 h 902492"/>
                <a:gd name="connsiteX1" fmla="*/ 811212 w 974725"/>
                <a:gd name="connsiteY1" fmla="*/ 0 h 902492"/>
                <a:gd name="connsiteX2" fmla="*/ 974725 w 974725"/>
                <a:gd name="connsiteY2" fmla="*/ 159542 h 902492"/>
                <a:gd name="connsiteX3" fmla="*/ 350831 w 974725"/>
                <a:gd name="connsiteY3" fmla="*/ 775498 h 902492"/>
                <a:gd name="connsiteX4" fmla="*/ 320676 w 974725"/>
                <a:gd name="connsiteY4" fmla="*/ 680245 h 902492"/>
                <a:gd name="connsiteX5" fmla="*/ 92075 w 974725"/>
                <a:gd name="connsiteY5" fmla="*/ 902492 h 902492"/>
                <a:gd name="connsiteX6" fmla="*/ 0 w 974725"/>
                <a:gd name="connsiteY6" fmla="*/ 810417 h 902492"/>
                <a:gd name="connsiteX0" fmla="*/ 0 w 974725"/>
                <a:gd name="connsiteY0" fmla="*/ 810417 h 902492"/>
                <a:gd name="connsiteX1" fmla="*/ 811212 w 974725"/>
                <a:gd name="connsiteY1" fmla="*/ 0 h 902492"/>
                <a:gd name="connsiteX2" fmla="*/ 974725 w 974725"/>
                <a:gd name="connsiteY2" fmla="*/ 159542 h 902492"/>
                <a:gd name="connsiteX3" fmla="*/ 350831 w 974725"/>
                <a:gd name="connsiteY3" fmla="*/ 775498 h 902492"/>
                <a:gd name="connsiteX4" fmla="*/ 301622 w 974725"/>
                <a:gd name="connsiteY4" fmla="*/ 720730 h 902492"/>
                <a:gd name="connsiteX5" fmla="*/ 92075 w 974725"/>
                <a:gd name="connsiteY5" fmla="*/ 902492 h 902492"/>
                <a:gd name="connsiteX6" fmla="*/ 0 w 974725"/>
                <a:gd name="connsiteY6" fmla="*/ 810417 h 902492"/>
                <a:gd name="connsiteX0" fmla="*/ 0 w 974725"/>
                <a:gd name="connsiteY0" fmla="*/ 810417 h 916782"/>
                <a:gd name="connsiteX1" fmla="*/ 811212 w 974725"/>
                <a:gd name="connsiteY1" fmla="*/ 0 h 916782"/>
                <a:gd name="connsiteX2" fmla="*/ 974725 w 974725"/>
                <a:gd name="connsiteY2" fmla="*/ 159542 h 916782"/>
                <a:gd name="connsiteX3" fmla="*/ 350831 w 974725"/>
                <a:gd name="connsiteY3" fmla="*/ 775498 h 916782"/>
                <a:gd name="connsiteX4" fmla="*/ 301622 w 974725"/>
                <a:gd name="connsiteY4" fmla="*/ 720730 h 916782"/>
                <a:gd name="connsiteX5" fmla="*/ 99215 w 974725"/>
                <a:gd name="connsiteY5" fmla="*/ 916782 h 916782"/>
                <a:gd name="connsiteX6" fmla="*/ 0 w 974725"/>
                <a:gd name="connsiteY6" fmla="*/ 810417 h 916782"/>
                <a:gd name="connsiteX0" fmla="*/ 0 w 974725"/>
                <a:gd name="connsiteY0" fmla="*/ 810417 h 916782"/>
                <a:gd name="connsiteX1" fmla="*/ 811212 w 974725"/>
                <a:gd name="connsiteY1" fmla="*/ 0 h 916782"/>
                <a:gd name="connsiteX2" fmla="*/ 974725 w 974725"/>
                <a:gd name="connsiteY2" fmla="*/ 159542 h 916782"/>
                <a:gd name="connsiteX3" fmla="*/ 360353 w 974725"/>
                <a:gd name="connsiteY3" fmla="*/ 775501 h 916782"/>
                <a:gd name="connsiteX4" fmla="*/ 301622 w 974725"/>
                <a:gd name="connsiteY4" fmla="*/ 720730 h 916782"/>
                <a:gd name="connsiteX5" fmla="*/ 99215 w 974725"/>
                <a:gd name="connsiteY5" fmla="*/ 916782 h 916782"/>
                <a:gd name="connsiteX6" fmla="*/ 0 w 974725"/>
                <a:gd name="connsiteY6" fmla="*/ 810417 h 91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725" h="916782">
                  <a:moveTo>
                    <a:pt x="0" y="810417"/>
                  </a:moveTo>
                  <a:lnTo>
                    <a:pt x="811212" y="0"/>
                  </a:lnTo>
                  <a:lnTo>
                    <a:pt x="974725" y="159542"/>
                  </a:lnTo>
                  <a:lnTo>
                    <a:pt x="360353" y="775501"/>
                  </a:lnTo>
                  <a:lnTo>
                    <a:pt x="301622" y="720730"/>
                  </a:lnTo>
                  <a:lnTo>
                    <a:pt x="99215" y="916782"/>
                  </a:lnTo>
                  <a:lnTo>
                    <a:pt x="0" y="81041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Vrije vorm 56"/>
            <p:cNvSpPr/>
            <p:nvPr/>
          </p:nvSpPr>
          <p:spPr>
            <a:xfrm>
              <a:off x="479938" y="3046974"/>
              <a:ext cx="988218" cy="916782"/>
            </a:xfrm>
            <a:custGeom>
              <a:avLst/>
              <a:gdLst>
                <a:gd name="connsiteX0" fmla="*/ 912018 w 988218"/>
                <a:gd name="connsiteY0" fmla="*/ 0 h 916782"/>
                <a:gd name="connsiteX1" fmla="*/ 650081 w 988218"/>
                <a:gd name="connsiteY1" fmla="*/ 197644 h 916782"/>
                <a:gd name="connsiteX2" fmla="*/ 600075 w 988218"/>
                <a:gd name="connsiteY2" fmla="*/ 147638 h 916782"/>
                <a:gd name="connsiteX3" fmla="*/ 0 w 988218"/>
                <a:gd name="connsiteY3" fmla="*/ 747713 h 916782"/>
                <a:gd name="connsiteX4" fmla="*/ 178593 w 988218"/>
                <a:gd name="connsiteY4" fmla="*/ 916782 h 916782"/>
                <a:gd name="connsiteX5" fmla="*/ 988218 w 988218"/>
                <a:gd name="connsiteY5" fmla="*/ 90488 h 916782"/>
                <a:gd name="connsiteX6" fmla="*/ 912018 w 988218"/>
                <a:gd name="connsiteY6" fmla="*/ 0 h 916782"/>
                <a:gd name="connsiteX0" fmla="*/ 912018 w 988218"/>
                <a:gd name="connsiteY0" fmla="*/ 0 h 912020"/>
                <a:gd name="connsiteX1" fmla="*/ 650081 w 988218"/>
                <a:gd name="connsiteY1" fmla="*/ 197644 h 912020"/>
                <a:gd name="connsiteX2" fmla="*/ 600075 w 988218"/>
                <a:gd name="connsiteY2" fmla="*/ 147638 h 912020"/>
                <a:gd name="connsiteX3" fmla="*/ 0 w 988218"/>
                <a:gd name="connsiteY3" fmla="*/ 747713 h 912020"/>
                <a:gd name="connsiteX4" fmla="*/ 164305 w 988218"/>
                <a:gd name="connsiteY4" fmla="*/ 912020 h 912020"/>
                <a:gd name="connsiteX5" fmla="*/ 988218 w 988218"/>
                <a:gd name="connsiteY5" fmla="*/ 90488 h 912020"/>
                <a:gd name="connsiteX6" fmla="*/ 912018 w 988218"/>
                <a:gd name="connsiteY6" fmla="*/ 0 h 912020"/>
                <a:gd name="connsiteX0" fmla="*/ 912018 w 988218"/>
                <a:gd name="connsiteY0" fmla="*/ 0 h 916782"/>
                <a:gd name="connsiteX1" fmla="*/ 650081 w 988218"/>
                <a:gd name="connsiteY1" fmla="*/ 197644 h 916782"/>
                <a:gd name="connsiteX2" fmla="*/ 600075 w 988218"/>
                <a:gd name="connsiteY2" fmla="*/ 147638 h 916782"/>
                <a:gd name="connsiteX3" fmla="*/ 0 w 988218"/>
                <a:gd name="connsiteY3" fmla="*/ 747713 h 916782"/>
                <a:gd name="connsiteX4" fmla="*/ 171448 w 988218"/>
                <a:gd name="connsiteY4" fmla="*/ 916782 h 916782"/>
                <a:gd name="connsiteX5" fmla="*/ 988218 w 988218"/>
                <a:gd name="connsiteY5" fmla="*/ 90488 h 916782"/>
                <a:gd name="connsiteX6" fmla="*/ 912018 w 988218"/>
                <a:gd name="connsiteY6" fmla="*/ 0 h 91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8218" h="916782">
                  <a:moveTo>
                    <a:pt x="912018" y="0"/>
                  </a:moveTo>
                  <a:lnTo>
                    <a:pt x="650081" y="197644"/>
                  </a:lnTo>
                  <a:lnTo>
                    <a:pt x="600075" y="147638"/>
                  </a:lnTo>
                  <a:lnTo>
                    <a:pt x="0" y="747713"/>
                  </a:lnTo>
                  <a:lnTo>
                    <a:pt x="171448" y="916782"/>
                  </a:lnTo>
                  <a:lnTo>
                    <a:pt x="988218" y="90488"/>
                  </a:lnTo>
                  <a:lnTo>
                    <a:pt x="91201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Vrije vorm 57"/>
            <p:cNvSpPr/>
            <p:nvPr/>
          </p:nvSpPr>
          <p:spPr>
            <a:xfrm>
              <a:off x="1365763" y="2968393"/>
              <a:ext cx="942975" cy="1009650"/>
            </a:xfrm>
            <a:custGeom>
              <a:avLst/>
              <a:gdLst>
                <a:gd name="connsiteX0" fmla="*/ 85725 w 942975"/>
                <a:gd name="connsiteY0" fmla="*/ 0 h 1009650"/>
                <a:gd name="connsiteX1" fmla="*/ 942975 w 942975"/>
                <a:gd name="connsiteY1" fmla="*/ 852488 h 1009650"/>
                <a:gd name="connsiteX2" fmla="*/ 776287 w 942975"/>
                <a:gd name="connsiteY2" fmla="*/ 1009650 h 1009650"/>
                <a:gd name="connsiteX3" fmla="*/ 452437 w 942975"/>
                <a:gd name="connsiteY3" fmla="*/ 690563 h 1009650"/>
                <a:gd name="connsiteX4" fmla="*/ 0 w 942975"/>
                <a:gd name="connsiteY4" fmla="*/ 104775 h 1009650"/>
                <a:gd name="connsiteX5" fmla="*/ 85725 w 942975"/>
                <a:gd name="connsiteY5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975" h="1009650">
                  <a:moveTo>
                    <a:pt x="85725" y="0"/>
                  </a:moveTo>
                  <a:lnTo>
                    <a:pt x="942975" y="852488"/>
                  </a:lnTo>
                  <a:lnTo>
                    <a:pt x="776287" y="1009650"/>
                  </a:lnTo>
                  <a:lnTo>
                    <a:pt x="452437" y="690563"/>
                  </a:lnTo>
                  <a:lnTo>
                    <a:pt x="0" y="104775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uit 58"/>
            <p:cNvSpPr/>
            <p:nvPr/>
          </p:nvSpPr>
          <p:spPr>
            <a:xfrm>
              <a:off x="1372669" y="2985062"/>
              <a:ext cx="153254" cy="153246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Ovaal 86"/>
            <p:cNvSpPr/>
            <p:nvPr/>
          </p:nvSpPr>
          <p:spPr>
            <a:xfrm>
              <a:off x="-82419" y="1529970"/>
              <a:ext cx="3063429" cy="3063429"/>
            </a:xfrm>
            <a:prstGeom prst="ellipse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9" name="Afgeronde rechthoek 88"/>
          <p:cNvSpPr/>
          <p:nvPr/>
        </p:nvSpPr>
        <p:spPr>
          <a:xfrm rot="1800000">
            <a:off x="-957076" y="-2598449"/>
            <a:ext cx="753480" cy="5071646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Afgeronde rechthoek 89"/>
          <p:cNvSpPr/>
          <p:nvPr/>
        </p:nvSpPr>
        <p:spPr>
          <a:xfrm rot="1800000">
            <a:off x="881441" y="-2723282"/>
            <a:ext cx="1730341" cy="7247616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91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3.46821E-6 L 1.01788 0.62381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85" y="311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-9.24855E-7 L 1.12535 0.68971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67" y="3447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5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A0CE1BD-7C2B-4126-B6C8-207918E87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956"/>
            <a:ext cx="12192000" cy="8128000"/>
          </a:xfrm>
          <a:prstGeom prst="rect">
            <a:avLst/>
          </a:prstGeom>
        </p:spPr>
      </p:pic>
      <p:sp>
        <p:nvSpPr>
          <p:cNvPr id="36" name="Titel 9"/>
          <p:cNvSpPr txBox="1">
            <a:spLocks/>
          </p:cNvSpPr>
          <p:nvPr/>
        </p:nvSpPr>
        <p:spPr>
          <a:xfrm>
            <a:off x="524787" y="436482"/>
            <a:ext cx="9820406" cy="70191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0"/>
                </a:schemeClr>
              </a:gs>
              <a:gs pos="61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ctr">
            <a:normAutofit/>
          </a:bodyPr>
          <a:lstStyle>
            <a:lvl1pPr marL="174625" indent="0" algn="l" defTabSz="914400" rtl="0" eaLnBrk="1" latinLnBrk="0" hangingPunct="1">
              <a:spcBef>
                <a:spcPct val="0"/>
              </a:spcBef>
              <a:buNone/>
              <a:defRPr lang="nl-NL" sz="2400" b="1" i="1" kern="1200" spc="5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i="0" dirty="0">
                <a:solidFill>
                  <a:srgbClr val="FFFFFF"/>
                </a:solidFill>
              </a:rPr>
              <a:t>UNESCO Werelderfgoed Kinderdijk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9585761" y="304800"/>
            <a:ext cx="774922" cy="814546"/>
            <a:chOff x="-82419" y="1529970"/>
            <a:chExt cx="3063429" cy="3220079"/>
          </a:xfrm>
        </p:grpSpPr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Vrije vorm 11"/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Koorde 12"/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4" name="Groep 13"/>
            <p:cNvGrpSpPr/>
            <p:nvPr/>
          </p:nvGrpSpPr>
          <p:grpSpPr>
            <a:xfrm>
              <a:off x="-82419" y="1529970"/>
              <a:ext cx="3063429" cy="3063429"/>
              <a:chOff x="-82419" y="1529970"/>
              <a:chExt cx="3063429" cy="3063429"/>
            </a:xfrm>
          </p:grpSpPr>
          <p:sp>
            <p:nvSpPr>
              <p:cNvPr id="15" name="Vrije vorm 14"/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Vrije vorm 15"/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Vrije vorm 16"/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Vrije vorm 17"/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uit 18"/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Ovaal 19"/>
              <p:cNvSpPr/>
              <p:nvPr/>
            </p:nvSpPr>
            <p:spPr>
              <a:xfrm>
                <a:off x="-82419" y="1529970"/>
                <a:ext cx="3063429" cy="3063429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" name="Tijdelijke aanduiding voor verticale tekst 1"/>
          <p:cNvSpPr>
            <a:spLocks noGrp="1"/>
          </p:cNvSpPr>
          <p:nvPr>
            <p:ph type="body" orient="vert" idx="1"/>
          </p:nvPr>
        </p:nvSpPr>
        <p:spPr>
          <a:xfrm>
            <a:off x="524785" y="1231331"/>
            <a:ext cx="9835897" cy="5037218"/>
          </a:xfrm>
        </p:spPr>
        <p:txBody>
          <a:bodyPr>
            <a:normAutofit/>
          </a:bodyPr>
          <a:lstStyle/>
          <a:p>
            <a:endParaRPr lang="nl-NL" dirty="0">
              <a:solidFill>
                <a:schemeClr val="bg1"/>
              </a:solidFill>
            </a:endParaRP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endParaRPr lang="nl-NL" sz="2400" dirty="0">
              <a:solidFill>
                <a:schemeClr val="bg1"/>
              </a:solidFill>
            </a:endParaRPr>
          </a:p>
          <a:p>
            <a:pPr algn="ctr"/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ED67509-EDF5-46B9-B5D9-5D55A8BAF873}"/>
              </a:ext>
            </a:extLst>
          </p:cNvPr>
          <p:cNvSpPr txBox="1"/>
          <p:nvPr/>
        </p:nvSpPr>
        <p:spPr>
          <a:xfrm>
            <a:off x="524784" y="2575249"/>
            <a:ext cx="6110907" cy="21544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Cees van der Vlist </a:t>
            </a:r>
          </a:p>
          <a:p>
            <a:r>
              <a:rPr lang="nl-NL" sz="1600" i="1" dirty="0">
                <a:solidFill>
                  <a:schemeClr val="bg1"/>
                </a:solidFill>
              </a:rPr>
              <a:t>Directeur Stichting Werelderfgoed Kinderdijk (SWEK)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Siteholder UNESCO Werelderfgoed Kinderdijk. Sinds 1997 Werelderfgoed.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Begin 2020: 62 medewerkers, 220 vrijwilligers.</a:t>
            </a:r>
          </a:p>
        </p:txBody>
      </p:sp>
    </p:spTree>
    <p:extLst>
      <p:ext uri="{BB962C8B-B14F-4D97-AF65-F5344CB8AC3E}">
        <p14:creationId xmlns:p14="http://schemas.microsoft.com/office/powerpoint/2010/main" val="77763753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ep 19"/>
          <p:cNvGrpSpPr/>
          <p:nvPr/>
        </p:nvGrpSpPr>
        <p:grpSpPr>
          <a:xfrm>
            <a:off x="9728014" y="450143"/>
            <a:ext cx="476666" cy="669202"/>
            <a:chOff x="479938" y="2104545"/>
            <a:chExt cx="1884362" cy="2645504"/>
          </a:xfrm>
          <a:solidFill>
            <a:schemeClr val="bg1"/>
          </a:solidFill>
        </p:grpSpPr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Koorde 28"/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ep 29"/>
            <p:cNvGrpSpPr/>
            <p:nvPr/>
          </p:nvGrpSpPr>
          <p:grpSpPr>
            <a:xfrm>
              <a:off x="479938" y="2104545"/>
              <a:ext cx="1884362" cy="1873498"/>
              <a:chOff x="479938" y="2104545"/>
              <a:chExt cx="1884362" cy="1873498"/>
            </a:xfrm>
            <a:grpFill/>
          </p:grpSpPr>
          <p:sp>
            <p:nvSpPr>
              <p:cNvPr id="31" name="Vrije vorm 30"/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Vrije vorm 31"/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Vrije vorm 32"/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Vrije vorm 33"/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uit 34"/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5" name="Afbeelding 4" descr="Afbeelding met gras, lucht, buiten, groep&#10;&#10;Automatisch gegenereerde beschrijving">
            <a:extLst>
              <a:ext uri="{FF2B5EF4-FFF2-40B4-BE49-F238E27FC236}">
                <a16:creationId xmlns:a16="http://schemas.microsoft.com/office/drawing/2014/main" id="{86AC52F6-3545-4A07-A2D8-9468C0726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044"/>
            <a:ext cx="12192000" cy="8132088"/>
          </a:xfrm>
          <a:prstGeom prst="rect">
            <a:avLst/>
          </a:prstGeom>
        </p:spPr>
      </p:pic>
      <p:sp>
        <p:nvSpPr>
          <p:cNvPr id="40" name="Titel 9">
            <a:extLst>
              <a:ext uri="{FF2B5EF4-FFF2-40B4-BE49-F238E27FC236}">
                <a16:creationId xmlns:a16="http://schemas.microsoft.com/office/drawing/2014/main" id="{19166E56-66CB-43BF-94BE-75BC5406FFFC}"/>
              </a:ext>
            </a:extLst>
          </p:cNvPr>
          <p:cNvSpPr txBox="1">
            <a:spLocks/>
          </p:cNvSpPr>
          <p:nvPr/>
        </p:nvSpPr>
        <p:spPr>
          <a:xfrm>
            <a:off x="568443" y="-206771"/>
            <a:ext cx="9752381" cy="70191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0"/>
                </a:schemeClr>
              </a:gs>
              <a:gs pos="61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ctr">
            <a:normAutofit/>
          </a:bodyPr>
          <a:lstStyle>
            <a:lvl1pPr marL="174625" indent="0" algn="l" defTabSz="914400" rtl="0" eaLnBrk="1" latinLnBrk="0" hangingPunct="1">
              <a:spcBef>
                <a:spcPct val="0"/>
              </a:spcBef>
              <a:buNone/>
              <a:defRPr lang="nl-NL" sz="2400" b="1" i="1" kern="1200" spc="5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i="0" dirty="0"/>
              <a:t>Financiële gevolgen coronapandemie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C97D79C-2799-42F2-A89C-639B9A73C77F}"/>
              </a:ext>
            </a:extLst>
          </p:cNvPr>
          <p:cNvSpPr txBox="1"/>
          <p:nvPr/>
        </p:nvSpPr>
        <p:spPr>
          <a:xfrm>
            <a:off x="575568" y="592261"/>
            <a:ext cx="8013723" cy="2031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</a:rPr>
              <a:t>Vrijdag 13 maart voor het eerst de deuren gesloten. Net voor lockdown.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</a:rPr>
              <a:t>Na 3,5 maand gesloten te zijn heropening op 24 juni.</a:t>
            </a:r>
          </a:p>
          <a:p>
            <a:pPr lvl="1"/>
            <a:endParaRPr lang="nl-NL" sz="1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</a:rPr>
              <a:t>Inkomsten voor 2020 begroot op 6 miljoen. Realisatie ongeveer 1 miljoen.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endParaRPr lang="nl-NL" dirty="0"/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088BBF45-ABF2-4F41-B87E-7C51C6AF215D}"/>
              </a:ext>
            </a:extLst>
          </p:cNvPr>
          <p:cNvGrpSpPr/>
          <p:nvPr/>
        </p:nvGrpSpPr>
        <p:grpSpPr>
          <a:xfrm>
            <a:off x="9765579" y="-343358"/>
            <a:ext cx="774922" cy="814546"/>
            <a:chOff x="-82419" y="1529970"/>
            <a:chExt cx="3063429" cy="3220079"/>
          </a:xfrm>
        </p:grpSpPr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154DB506-6210-4386-80C4-D4903BB59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19">
              <a:extLst>
                <a:ext uri="{FF2B5EF4-FFF2-40B4-BE49-F238E27FC236}">
                  <a16:creationId xmlns:a16="http://schemas.microsoft.com/office/drawing/2014/main" id="{0B1B2967-D03A-4AAA-9CC8-E70996629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FADBD222-1908-4B00-B184-D85DE128E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21">
              <a:extLst>
                <a:ext uri="{FF2B5EF4-FFF2-40B4-BE49-F238E27FC236}">
                  <a16:creationId xmlns:a16="http://schemas.microsoft.com/office/drawing/2014/main" id="{6DA9DE87-6CC0-4DC3-877F-1F9C27B62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Vrije vorm 47">
              <a:extLst>
                <a:ext uri="{FF2B5EF4-FFF2-40B4-BE49-F238E27FC236}">
                  <a16:creationId xmlns:a16="http://schemas.microsoft.com/office/drawing/2014/main" id="{00090DD4-F5F8-479E-A9B7-B7157422045C}"/>
                </a:ext>
              </a:extLst>
            </p:cNvPr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Koorde 59">
              <a:extLst>
                <a:ext uri="{FF2B5EF4-FFF2-40B4-BE49-F238E27FC236}">
                  <a16:creationId xmlns:a16="http://schemas.microsoft.com/office/drawing/2014/main" id="{35748487-FCE6-4B78-B888-70B1FC64BD91}"/>
                </a:ext>
              </a:extLst>
            </p:cNvPr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38AFA538-722E-4ABA-8F97-6E990610C771}"/>
                </a:ext>
              </a:extLst>
            </p:cNvPr>
            <p:cNvGrpSpPr/>
            <p:nvPr/>
          </p:nvGrpSpPr>
          <p:grpSpPr>
            <a:xfrm>
              <a:off x="-82419" y="1529970"/>
              <a:ext cx="3063429" cy="3063429"/>
              <a:chOff x="-82419" y="1529970"/>
              <a:chExt cx="3063429" cy="3063429"/>
            </a:xfrm>
          </p:grpSpPr>
          <p:sp>
            <p:nvSpPr>
              <p:cNvPr id="62" name="Vrije vorm 50">
                <a:extLst>
                  <a:ext uri="{FF2B5EF4-FFF2-40B4-BE49-F238E27FC236}">
                    <a16:creationId xmlns:a16="http://schemas.microsoft.com/office/drawing/2014/main" id="{1F7542DE-90BE-4F4E-8010-A3AB9687E357}"/>
                  </a:ext>
                </a:extLst>
              </p:cNvPr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Vrije vorm 51">
                <a:extLst>
                  <a:ext uri="{FF2B5EF4-FFF2-40B4-BE49-F238E27FC236}">
                    <a16:creationId xmlns:a16="http://schemas.microsoft.com/office/drawing/2014/main" id="{6872656A-50E0-4D27-B989-C2C77408AED2}"/>
                  </a:ext>
                </a:extLst>
              </p:cNvPr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Vrije vorm 52">
                <a:extLst>
                  <a:ext uri="{FF2B5EF4-FFF2-40B4-BE49-F238E27FC236}">
                    <a16:creationId xmlns:a16="http://schemas.microsoft.com/office/drawing/2014/main" id="{F29E2C35-5A96-4A0C-9697-0EFCB160B12B}"/>
                  </a:ext>
                </a:extLst>
              </p:cNvPr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Vrije vorm 53">
                <a:extLst>
                  <a:ext uri="{FF2B5EF4-FFF2-40B4-BE49-F238E27FC236}">
                    <a16:creationId xmlns:a16="http://schemas.microsoft.com/office/drawing/2014/main" id="{413C71D1-B30D-49CE-80DC-82DCD791E30A}"/>
                  </a:ext>
                </a:extLst>
              </p:cNvPr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uit 65">
                <a:extLst>
                  <a:ext uri="{FF2B5EF4-FFF2-40B4-BE49-F238E27FC236}">
                    <a16:creationId xmlns:a16="http://schemas.microsoft.com/office/drawing/2014/main" id="{27597D05-933A-4175-9122-3AE4F975451A}"/>
                  </a:ext>
                </a:extLst>
              </p:cNvPr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al 66">
                <a:extLst>
                  <a:ext uri="{FF2B5EF4-FFF2-40B4-BE49-F238E27FC236}">
                    <a16:creationId xmlns:a16="http://schemas.microsoft.com/office/drawing/2014/main" id="{CF16FEB8-33CD-4A7E-BBAB-B7717F570EA3}"/>
                  </a:ext>
                </a:extLst>
              </p:cNvPr>
              <p:cNvSpPr/>
              <p:nvPr/>
            </p:nvSpPr>
            <p:spPr>
              <a:xfrm>
                <a:off x="-82419" y="1529970"/>
                <a:ext cx="3063429" cy="3063429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07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verticale tekst 10"/>
          <p:cNvSpPr>
            <a:spLocks noGrp="1"/>
          </p:cNvSpPr>
          <p:nvPr>
            <p:ph type="body" orient="vert" idx="1"/>
          </p:nvPr>
        </p:nvSpPr>
        <p:spPr>
          <a:xfrm>
            <a:off x="608301" y="934165"/>
            <a:ext cx="9752382" cy="4602570"/>
          </a:xfrm>
        </p:spPr>
        <p:txBody>
          <a:bodyPr vert="horz" wrap="square" lIns="0" tIns="396000" rIns="252000" bIns="0" rtlCol="0"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Contant geld uitgebannen.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Voorraadbeheer geautomatiseerd.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Reserveringssysteem voor individuele bezoekers opgetuigd.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Parkeerreserveringssysteem gebouwd.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Timeslots voor kaartjes ingevoerd.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Aanpassing product: all-in kaartje gestart.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Aanpassingen horeca/ </a:t>
            </a:r>
            <a:r>
              <a:rPr lang="nl-NL" sz="1800" b="0" dirty="0" err="1">
                <a:solidFill>
                  <a:schemeClr val="bg1"/>
                </a:solidFill>
              </a:rPr>
              <a:t>to</a:t>
            </a:r>
            <a:r>
              <a:rPr lang="nl-NL" sz="1800" b="0" dirty="0">
                <a:solidFill>
                  <a:schemeClr val="bg1"/>
                </a:solidFill>
              </a:rPr>
              <a:t> go artikelen.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Souvenirs assortiment aanpassen op Hollanders.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nl-NL" sz="1800" dirty="0">
              <a:solidFill>
                <a:schemeClr val="bg1"/>
              </a:solidFill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9728014" y="450143"/>
            <a:ext cx="476666" cy="669202"/>
            <a:chOff x="479938" y="2104545"/>
            <a:chExt cx="1884362" cy="2645504"/>
          </a:xfrm>
          <a:solidFill>
            <a:schemeClr val="bg1"/>
          </a:solidFill>
        </p:grpSpPr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Koorde 28"/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ep 29"/>
            <p:cNvGrpSpPr/>
            <p:nvPr/>
          </p:nvGrpSpPr>
          <p:grpSpPr>
            <a:xfrm>
              <a:off x="479938" y="2104545"/>
              <a:ext cx="1884362" cy="1873498"/>
              <a:chOff x="479938" y="2104545"/>
              <a:chExt cx="1884362" cy="1873498"/>
            </a:xfrm>
            <a:grpFill/>
          </p:grpSpPr>
          <p:sp>
            <p:nvSpPr>
              <p:cNvPr id="31" name="Vrije vorm 30"/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Vrije vorm 31"/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Vrije vorm 32"/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Vrije vorm 33"/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uit 34"/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7" name="Ruit 36"/>
          <p:cNvSpPr/>
          <p:nvPr/>
        </p:nvSpPr>
        <p:spPr>
          <a:xfrm>
            <a:off x="9949129" y="678435"/>
            <a:ext cx="45719" cy="45719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Afbeelding 12" descr="Afbeelding met lucht, buiten, water, zonsondergang&#10;&#10;Automatisch gegenereerde beschrijving">
            <a:extLst>
              <a:ext uri="{FF2B5EF4-FFF2-40B4-BE49-F238E27FC236}">
                <a16:creationId xmlns:a16="http://schemas.microsoft.com/office/drawing/2014/main" id="{D63EE460-7E41-47A2-9768-169CEC589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517"/>
            <a:ext cx="12192000" cy="7321034"/>
          </a:xfrm>
          <a:prstGeom prst="rect">
            <a:avLst/>
          </a:prstGeom>
        </p:spPr>
      </p:pic>
      <p:sp>
        <p:nvSpPr>
          <p:cNvPr id="58" name="Titel 9">
            <a:extLst>
              <a:ext uri="{FF2B5EF4-FFF2-40B4-BE49-F238E27FC236}">
                <a16:creationId xmlns:a16="http://schemas.microsoft.com/office/drawing/2014/main" id="{F6A7CEA9-43E7-49DA-B21A-54F8CD5FB34A}"/>
              </a:ext>
            </a:extLst>
          </p:cNvPr>
          <p:cNvSpPr txBox="1">
            <a:spLocks/>
          </p:cNvSpPr>
          <p:nvPr/>
        </p:nvSpPr>
        <p:spPr>
          <a:xfrm>
            <a:off x="452299" y="-75192"/>
            <a:ext cx="9752381" cy="70191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0"/>
                </a:schemeClr>
              </a:gs>
              <a:gs pos="61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ctr">
            <a:normAutofit/>
          </a:bodyPr>
          <a:lstStyle>
            <a:lvl1pPr marL="174625" indent="0" algn="l" defTabSz="914400" rtl="0" eaLnBrk="1" latinLnBrk="0" hangingPunct="1">
              <a:spcBef>
                <a:spcPct val="0"/>
              </a:spcBef>
              <a:buNone/>
              <a:defRPr lang="nl-NL" sz="2400" b="1" i="1" kern="1200" spc="5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i="0" dirty="0"/>
              <a:t>Durf hulp te vragen!</a:t>
            </a:r>
          </a:p>
        </p:txBody>
      </p:sp>
      <p:grpSp>
        <p:nvGrpSpPr>
          <p:cNvPr id="59" name="Groep 58">
            <a:extLst>
              <a:ext uri="{FF2B5EF4-FFF2-40B4-BE49-F238E27FC236}">
                <a16:creationId xmlns:a16="http://schemas.microsoft.com/office/drawing/2014/main" id="{0FD38C7C-15C2-4385-A724-9BE7C02551CD}"/>
              </a:ext>
            </a:extLst>
          </p:cNvPr>
          <p:cNvGrpSpPr/>
          <p:nvPr/>
        </p:nvGrpSpPr>
        <p:grpSpPr>
          <a:xfrm>
            <a:off x="9604422" y="-194787"/>
            <a:ext cx="774922" cy="814546"/>
            <a:chOff x="-82419" y="1529970"/>
            <a:chExt cx="3063429" cy="3220079"/>
          </a:xfrm>
        </p:grpSpPr>
        <p:sp>
          <p:nvSpPr>
            <p:cNvPr id="60" name="Rectangle 18">
              <a:extLst>
                <a:ext uri="{FF2B5EF4-FFF2-40B4-BE49-F238E27FC236}">
                  <a16:creationId xmlns:a16="http://schemas.microsoft.com/office/drawing/2014/main" id="{8869A593-4919-4FF9-ADD9-F4F37410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Rectangle 19">
              <a:extLst>
                <a:ext uri="{FF2B5EF4-FFF2-40B4-BE49-F238E27FC236}">
                  <a16:creationId xmlns:a16="http://schemas.microsoft.com/office/drawing/2014/main" id="{4D62DC9D-5350-4976-A0CA-02BCAF9A1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E0E8253F-48FE-43B9-8B33-12D319356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21">
              <a:extLst>
                <a:ext uri="{FF2B5EF4-FFF2-40B4-BE49-F238E27FC236}">
                  <a16:creationId xmlns:a16="http://schemas.microsoft.com/office/drawing/2014/main" id="{1F6D46C0-A5F9-4765-AEDB-519B262A5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Vrije vorm 47">
              <a:extLst>
                <a:ext uri="{FF2B5EF4-FFF2-40B4-BE49-F238E27FC236}">
                  <a16:creationId xmlns:a16="http://schemas.microsoft.com/office/drawing/2014/main" id="{0DA051DD-05E7-47C5-A2E5-BDFF75B3FE52}"/>
                </a:ext>
              </a:extLst>
            </p:cNvPr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Koorde 64">
              <a:extLst>
                <a:ext uri="{FF2B5EF4-FFF2-40B4-BE49-F238E27FC236}">
                  <a16:creationId xmlns:a16="http://schemas.microsoft.com/office/drawing/2014/main" id="{86D4A871-81FE-4A5E-B86E-AE59D1AE334B}"/>
                </a:ext>
              </a:extLst>
            </p:cNvPr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31F6F59A-EDB7-4725-BEEB-56B78D261510}"/>
                </a:ext>
              </a:extLst>
            </p:cNvPr>
            <p:cNvGrpSpPr/>
            <p:nvPr/>
          </p:nvGrpSpPr>
          <p:grpSpPr>
            <a:xfrm>
              <a:off x="-82419" y="1529970"/>
              <a:ext cx="3063429" cy="3063429"/>
              <a:chOff x="-82419" y="1529970"/>
              <a:chExt cx="3063429" cy="3063429"/>
            </a:xfrm>
          </p:grpSpPr>
          <p:sp>
            <p:nvSpPr>
              <p:cNvPr id="67" name="Vrije vorm 50">
                <a:extLst>
                  <a:ext uri="{FF2B5EF4-FFF2-40B4-BE49-F238E27FC236}">
                    <a16:creationId xmlns:a16="http://schemas.microsoft.com/office/drawing/2014/main" id="{3FB95B3F-3883-45C4-9366-9F7BB0D94E97}"/>
                  </a:ext>
                </a:extLst>
              </p:cNvPr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Vrije vorm 51">
                <a:extLst>
                  <a:ext uri="{FF2B5EF4-FFF2-40B4-BE49-F238E27FC236}">
                    <a16:creationId xmlns:a16="http://schemas.microsoft.com/office/drawing/2014/main" id="{9132E1F7-F916-47DA-9751-4566F94F59FA}"/>
                  </a:ext>
                </a:extLst>
              </p:cNvPr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Vrije vorm 52">
                <a:extLst>
                  <a:ext uri="{FF2B5EF4-FFF2-40B4-BE49-F238E27FC236}">
                    <a16:creationId xmlns:a16="http://schemas.microsoft.com/office/drawing/2014/main" id="{1AA06CB7-EA37-4B75-977D-3A87481293A6}"/>
                  </a:ext>
                </a:extLst>
              </p:cNvPr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Vrije vorm 53">
                <a:extLst>
                  <a:ext uri="{FF2B5EF4-FFF2-40B4-BE49-F238E27FC236}">
                    <a16:creationId xmlns:a16="http://schemas.microsoft.com/office/drawing/2014/main" id="{E2EB5246-64BD-4999-92A5-ACFCE213EDD9}"/>
                  </a:ext>
                </a:extLst>
              </p:cNvPr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uit 70">
                <a:extLst>
                  <a:ext uri="{FF2B5EF4-FFF2-40B4-BE49-F238E27FC236}">
                    <a16:creationId xmlns:a16="http://schemas.microsoft.com/office/drawing/2014/main" id="{BD25F526-10CF-42A2-9DBC-095D39FFBF31}"/>
                  </a:ext>
                </a:extLst>
              </p:cNvPr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AA00C72D-55A1-42DD-B3C5-639FDB7A7A97}"/>
                  </a:ext>
                </a:extLst>
              </p:cNvPr>
              <p:cNvSpPr/>
              <p:nvPr/>
            </p:nvSpPr>
            <p:spPr>
              <a:xfrm>
                <a:off x="-82419" y="1529970"/>
                <a:ext cx="3063429" cy="3063429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73" name="Onlinemedia 1" title="Uitzending Hart van Nederland">
            <a:hlinkClick r:id="" action="ppaction://media"/>
            <a:extLst>
              <a:ext uri="{FF2B5EF4-FFF2-40B4-BE49-F238E27FC236}">
                <a16:creationId xmlns:a16="http://schemas.microsoft.com/office/drawing/2014/main" id="{D25F71C7-8877-45C2-84B7-B0A1D2E354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64372" y="1739861"/>
            <a:ext cx="6652469" cy="460849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9604B51D-8C43-4C56-9D71-0AD2086F1B8D}"/>
              </a:ext>
            </a:extLst>
          </p:cNvPr>
          <p:cNvSpPr txBox="1"/>
          <p:nvPr/>
        </p:nvSpPr>
        <p:spPr>
          <a:xfrm>
            <a:off x="462702" y="703565"/>
            <a:ext cx="9054139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chemeClr val="bg1"/>
                </a:solidFill>
              </a:rPr>
              <a:t>Schroom niet om via de media de aandacht te trekken, zoals wij bij Hart van Nederland.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838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  <p:bldLst>
      <p:bldP spid="2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ep 19"/>
          <p:cNvGrpSpPr/>
          <p:nvPr/>
        </p:nvGrpSpPr>
        <p:grpSpPr>
          <a:xfrm>
            <a:off x="9728014" y="450143"/>
            <a:ext cx="476666" cy="669202"/>
            <a:chOff x="479938" y="2104545"/>
            <a:chExt cx="1884362" cy="2645504"/>
          </a:xfrm>
          <a:solidFill>
            <a:schemeClr val="bg1"/>
          </a:solidFill>
        </p:grpSpPr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Koorde 28"/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ep 29"/>
            <p:cNvGrpSpPr/>
            <p:nvPr/>
          </p:nvGrpSpPr>
          <p:grpSpPr>
            <a:xfrm>
              <a:off x="479938" y="2104545"/>
              <a:ext cx="1884362" cy="1873498"/>
              <a:chOff x="479938" y="2104545"/>
              <a:chExt cx="1884362" cy="1873498"/>
            </a:xfrm>
            <a:grpFill/>
          </p:grpSpPr>
          <p:sp>
            <p:nvSpPr>
              <p:cNvPr id="31" name="Vrije vorm 30"/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Vrije vorm 31"/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Vrije vorm 32"/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Vrije vorm 33"/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uit 34"/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7" name="Ruit 36"/>
          <p:cNvSpPr/>
          <p:nvPr/>
        </p:nvSpPr>
        <p:spPr>
          <a:xfrm>
            <a:off x="9949129" y="678435"/>
            <a:ext cx="45719" cy="45719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Titel 9">
            <a:extLst>
              <a:ext uri="{FF2B5EF4-FFF2-40B4-BE49-F238E27FC236}">
                <a16:creationId xmlns:a16="http://schemas.microsoft.com/office/drawing/2014/main" id="{55046BAD-8268-4446-9517-E028A6509DA6}"/>
              </a:ext>
            </a:extLst>
          </p:cNvPr>
          <p:cNvSpPr txBox="1">
            <a:spLocks/>
          </p:cNvSpPr>
          <p:nvPr/>
        </p:nvSpPr>
        <p:spPr>
          <a:xfrm>
            <a:off x="397129" y="417435"/>
            <a:ext cx="9752381" cy="70191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0"/>
                </a:schemeClr>
              </a:gs>
              <a:gs pos="61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ctr">
            <a:normAutofit/>
          </a:bodyPr>
          <a:lstStyle>
            <a:lvl1pPr marL="174625" indent="0" algn="l" defTabSz="914400" rtl="0" eaLnBrk="1" latinLnBrk="0" hangingPunct="1">
              <a:spcBef>
                <a:spcPct val="0"/>
              </a:spcBef>
              <a:buNone/>
              <a:defRPr lang="nl-NL" sz="2400" b="1" i="1" kern="1200" spc="5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i="0" dirty="0"/>
              <a:t>Hoe hebben wij de periode van sluiting benut?</a:t>
            </a:r>
          </a:p>
        </p:txBody>
      </p:sp>
      <p:grpSp>
        <p:nvGrpSpPr>
          <p:cNvPr id="86" name="Groep 85">
            <a:extLst>
              <a:ext uri="{FF2B5EF4-FFF2-40B4-BE49-F238E27FC236}">
                <a16:creationId xmlns:a16="http://schemas.microsoft.com/office/drawing/2014/main" id="{7284FFF3-BA74-4F11-A63C-8149EBA63252}"/>
              </a:ext>
            </a:extLst>
          </p:cNvPr>
          <p:cNvGrpSpPr/>
          <p:nvPr/>
        </p:nvGrpSpPr>
        <p:grpSpPr>
          <a:xfrm>
            <a:off x="9585761" y="304800"/>
            <a:ext cx="774922" cy="814546"/>
            <a:chOff x="-82419" y="1529970"/>
            <a:chExt cx="3063429" cy="3220079"/>
          </a:xfrm>
        </p:grpSpPr>
        <p:sp>
          <p:nvSpPr>
            <p:cNvPr id="87" name="Rectangle 18">
              <a:extLst>
                <a:ext uri="{FF2B5EF4-FFF2-40B4-BE49-F238E27FC236}">
                  <a16:creationId xmlns:a16="http://schemas.microsoft.com/office/drawing/2014/main" id="{CCDE389B-DB58-4046-854F-C7F08FA02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19">
              <a:extLst>
                <a:ext uri="{FF2B5EF4-FFF2-40B4-BE49-F238E27FC236}">
                  <a16:creationId xmlns:a16="http://schemas.microsoft.com/office/drawing/2014/main" id="{DBCA616F-1CFA-4753-9CC4-20C6EC905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4F7EE64E-D5BD-4B8D-8362-1F9BBC6CD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Rectangle 21">
              <a:extLst>
                <a:ext uri="{FF2B5EF4-FFF2-40B4-BE49-F238E27FC236}">
                  <a16:creationId xmlns:a16="http://schemas.microsoft.com/office/drawing/2014/main" id="{EE0BC9FF-21C4-44BE-BCB8-82BA0C0C8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Vrije vorm 47">
              <a:extLst>
                <a:ext uri="{FF2B5EF4-FFF2-40B4-BE49-F238E27FC236}">
                  <a16:creationId xmlns:a16="http://schemas.microsoft.com/office/drawing/2014/main" id="{7CE2BF0E-8FAC-43FD-AA52-BC7379BB2229}"/>
                </a:ext>
              </a:extLst>
            </p:cNvPr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Koorde 91">
              <a:extLst>
                <a:ext uri="{FF2B5EF4-FFF2-40B4-BE49-F238E27FC236}">
                  <a16:creationId xmlns:a16="http://schemas.microsoft.com/office/drawing/2014/main" id="{E3067A29-0CAF-4731-ACC9-BEAE36FEF6AF}"/>
                </a:ext>
              </a:extLst>
            </p:cNvPr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1422B86C-D820-4B61-87E7-98FAEC9F1DD9}"/>
                </a:ext>
              </a:extLst>
            </p:cNvPr>
            <p:cNvGrpSpPr/>
            <p:nvPr/>
          </p:nvGrpSpPr>
          <p:grpSpPr>
            <a:xfrm>
              <a:off x="-82419" y="1529970"/>
              <a:ext cx="3063429" cy="3063429"/>
              <a:chOff x="-82419" y="1529970"/>
              <a:chExt cx="3063429" cy="3063429"/>
            </a:xfrm>
          </p:grpSpPr>
          <p:sp>
            <p:nvSpPr>
              <p:cNvPr id="94" name="Vrije vorm 50">
                <a:extLst>
                  <a:ext uri="{FF2B5EF4-FFF2-40B4-BE49-F238E27FC236}">
                    <a16:creationId xmlns:a16="http://schemas.microsoft.com/office/drawing/2014/main" id="{25E7FC9E-5AF6-4195-ADE6-12EB01D2319D}"/>
                  </a:ext>
                </a:extLst>
              </p:cNvPr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Vrije vorm 51">
                <a:extLst>
                  <a:ext uri="{FF2B5EF4-FFF2-40B4-BE49-F238E27FC236}">
                    <a16:creationId xmlns:a16="http://schemas.microsoft.com/office/drawing/2014/main" id="{7EE0A3D4-A91D-4245-9808-D392CD8C2CAB}"/>
                  </a:ext>
                </a:extLst>
              </p:cNvPr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Vrije vorm 52">
                <a:extLst>
                  <a:ext uri="{FF2B5EF4-FFF2-40B4-BE49-F238E27FC236}">
                    <a16:creationId xmlns:a16="http://schemas.microsoft.com/office/drawing/2014/main" id="{0495D8E1-6D58-4EF9-BABB-5873825BC51E}"/>
                  </a:ext>
                </a:extLst>
              </p:cNvPr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Vrije vorm 53">
                <a:extLst>
                  <a:ext uri="{FF2B5EF4-FFF2-40B4-BE49-F238E27FC236}">
                    <a16:creationId xmlns:a16="http://schemas.microsoft.com/office/drawing/2014/main" id="{F1F7824B-34DC-4CF5-A52A-552DC62A4CCF}"/>
                  </a:ext>
                </a:extLst>
              </p:cNvPr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Ruit 97">
                <a:extLst>
                  <a:ext uri="{FF2B5EF4-FFF2-40B4-BE49-F238E27FC236}">
                    <a16:creationId xmlns:a16="http://schemas.microsoft.com/office/drawing/2014/main" id="{C7974990-9124-414B-A306-C0E2DABC9BCC}"/>
                  </a:ext>
                </a:extLst>
              </p:cNvPr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Ovaal 98">
                <a:extLst>
                  <a:ext uri="{FF2B5EF4-FFF2-40B4-BE49-F238E27FC236}">
                    <a16:creationId xmlns:a16="http://schemas.microsoft.com/office/drawing/2014/main" id="{02474382-9B8B-44C4-A660-06CA7ED3A064}"/>
                  </a:ext>
                </a:extLst>
              </p:cNvPr>
              <p:cNvSpPr/>
              <p:nvPr/>
            </p:nvSpPr>
            <p:spPr>
              <a:xfrm>
                <a:off x="-82419" y="1529970"/>
                <a:ext cx="3063429" cy="3063429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D19BA69-668B-4380-B9CB-AA7D994FCFB7}"/>
              </a:ext>
            </a:extLst>
          </p:cNvPr>
          <p:cNvSpPr txBox="1"/>
          <p:nvPr/>
        </p:nvSpPr>
        <p:spPr>
          <a:xfrm>
            <a:off x="0" y="1119345"/>
            <a:ext cx="4785645" cy="48013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Contant geld uitgebannen.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Voorraadbeheer geautomatiseerd.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Reserveringssysteem voor individuele bezoekers opgetuigd.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Parkeerreserveringssysteem gebouwd.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Timeslots voor kaartjes ingevoerd.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Aanpassing product: all-in kaartje gestart.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Aanpassingen horeca/ </a:t>
            </a:r>
            <a:r>
              <a:rPr lang="nl-NL" sz="1800" b="0" dirty="0" err="1">
                <a:solidFill>
                  <a:schemeClr val="bg1"/>
                </a:solidFill>
              </a:rPr>
              <a:t>to</a:t>
            </a:r>
            <a:r>
              <a:rPr lang="nl-NL" sz="1800" b="0" dirty="0">
                <a:solidFill>
                  <a:schemeClr val="bg1"/>
                </a:solidFill>
              </a:rPr>
              <a:t> go artikelen.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Souvenirs assortiment aanpassen op Hollanders.</a:t>
            </a:r>
          </a:p>
        </p:txBody>
      </p:sp>
      <p:pic>
        <p:nvPicPr>
          <p:cNvPr id="10" name="Afbeelding 9" descr="Afbeelding met tafel, kop, voedsel, plant&#10;&#10;Automatisch gegenereerde beschrijving">
            <a:extLst>
              <a:ext uri="{FF2B5EF4-FFF2-40B4-BE49-F238E27FC236}">
                <a16:creationId xmlns:a16="http://schemas.microsoft.com/office/drawing/2014/main" id="{CD3D26C8-88E7-4129-8044-50C3CF687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53" y="1129449"/>
            <a:ext cx="5109125" cy="3269038"/>
          </a:xfrm>
          <a:prstGeom prst="rect">
            <a:avLst/>
          </a:prstGeom>
        </p:spPr>
      </p:pic>
      <p:pic>
        <p:nvPicPr>
          <p:cNvPr id="12" name="Afbeelding 11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A47FF727-FCF1-42C8-91EA-9D45BAE7B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27" y="1109011"/>
            <a:ext cx="2471529" cy="3298506"/>
          </a:xfrm>
          <a:prstGeom prst="rect">
            <a:avLst/>
          </a:prstGeom>
        </p:spPr>
      </p:pic>
      <p:pic>
        <p:nvPicPr>
          <p:cNvPr id="14" name="Afbeelding 13" descr="Afbeelding met grond, water, buiten, drank&#10;&#10;Automatisch gegenereerde beschrijving">
            <a:extLst>
              <a:ext uri="{FF2B5EF4-FFF2-40B4-BE49-F238E27FC236}">
                <a16:creationId xmlns:a16="http://schemas.microsoft.com/office/drawing/2014/main" id="{F1FE5702-EBB0-4659-A783-6037A1B8A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41" y="4407517"/>
            <a:ext cx="4163737" cy="2500108"/>
          </a:xfrm>
          <a:prstGeom prst="rect">
            <a:avLst/>
          </a:prstGeom>
        </p:spPr>
      </p:pic>
      <p:pic>
        <p:nvPicPr>
          <p:cNvPr id="44" name="Afbeelding 43" descr="Afbeelding met binnen, gereedschap&#10;&#10;Automatisch gegenereerde beschrijving">
            <a:extLst>
              <a:ext uri="{FF2B5EF4-FFF2-40B4-BE49-F238E27FC236}">
                <a16:creationId xmlns:a16="http://schemas.microsoft.com/office/drawing/2014/main" id="{67BB1DC4-9AFE-4758-B16B-FF2CBE827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78" y="4397184"/>
            <a:ext cx="3779264" cy="2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verticale tekst 10"/>
          <p:cNvSpPr>
            <a:spLocks noGrp="1"/>
          </p:cNvSpPr>
          <p:nvPr>
            <p:ph type="body" orient="vert" idx="1"/>
          </p:nvPr>
        </p:nvSpPr>
        <p:spPr>
          <a:xfrm>
            <a:off x="608301" y="934165"/>
            <a:ext cx="9752382" cy="5047185"/>
          </a:xfrm>
        </p:spPr>
        <p:txBody>
          <a:bodyPr vert="horz" wrap="square" lIns="0" tIns="396000" rIns="252000" bIns="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Maak gebruik van de mogelijkheden als erfgoedinstelling.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Onderneem en kijk vooruit en ga nooit stil zitten.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Pak kansen  op nieuwe markten.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chemeClr val="bg1"/>
              </a:solidFill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9728014" y="450143"/>
            <a:ext cx="476666" cy="669202"/>
            <a:chOff x="479938" y="2104545"/>
            <a:chExt cx="1884362" cy="2645504"/>
          </a:xfrm>
          <a:solidFill>
            <a:schemeClr val="bg1"/>
          </a:solidFill>
        </p:grpSpPr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Koorde 28"/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ep 29"/>
            <p:cNvGrpSpPr/>
            <p:nvPr/>
          </p:nvGrpSpPr>
          <p:grpSpPr>
            <a:xfrm>
              <a:off x="479938" y="2104545"/>
              <a:ext cx="1884362" cy="1873498"/>
              <a:chOff x="479938" y="2104545"/>
              <a:chExt cx="1884362" cy="1873498"/>
            </a:xfrm>
            <a:grpFill/>
          </p:grpSpPr>
          <p:sp>
            <p:nvSpPr>
              <p:cNvPr id="31" name="Vrije vorm 30"/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Vrije vorm 31"/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Vrije vorm 32"/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Vrije vorm 33"/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uit 34"/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7" name="Ruit 36"/>
          <p:cNvSpPr/>
          <p:nvPr/>
        </p:nvSpPr>
        <p:spPr>
          <a:xfrm>
            <a:off x="9949129" y="678435"/>
            <a:ext cx="45719" cy="45719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fbeelding 3" descr="Afbeelding met buiten, lucht, gras, hoog&#10;&#10;Automatisch gegenereerde beschrijving">
            <a:extLst>
              <a:ext uri="{FF2B5EF4-FFF2-40B4-BE49-F238E27FC236}">
                <a16:creationId xmlns:a16="http://schemas.microsoft.com/office/drawing/2014/main" id="{091A2245-D8A3-4343-9186-A7CE1EA24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Titel 9">
            <a:extLst>
              <a:ext uri="{FF2B5EF4-FFF2-40B4-BE49-F238E27FC236}">
                <a16:creationId xmlns:a16="http://schemas.microsoft.com/office/drawing/2014/main" id="{677FC3A0-2187-49FF-9EF4-A4DB5378138F}"/>
              </a:ext>
            </a:extLst>
          </p:cNvPr>
          <p:cNvSpPr txBox="1">
            <a:spLocks/>
          </p:cNvSpPr>
          <p:nvPr/>
        </p:nvSpPr>
        <p:spPr>
          <a:xfrm>
            <a:off x="333149" y="269433"/>
            <a:ext cx="9752381" cy="70191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0"/>
                </a:schemeClr>
              </a:gs>
              <a:gs pos="61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ctr">
            <a:normAutofit/>
          </a:bodyPr>
          <a:lstStyle>
            <a:lvl1pPr marL="174625" indent="0" algn="l" defTabSz="914400" rtl="0" eaLnBrk="1" latinLnBrk="0" hangingPunct="1">
              <a:spcBef>
                <a:spcPct val="0"/>
              </a:spcBef>
              <a:buNone/>
              <a:defRPr lang="nl-NL" sz="2400" b="1" i="1" kern="1200" spc="5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i="0" dirty="0"/>
              <a:t>Tips</a:t>
            </a:r>
          </a:p>
        </p:txBody>
      </p: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0A0E6EE-097E-47A3-ABF3-D60DD9802893}"/>
              </a:ext>
            </a:extLst>
          </p:cNvPr>
          <p:cNvGrpSpPr/>
          <p:nvPr/>
        </p:nvGrpSpPr>
        <p:grpSpPr>
          <a:xfrm>
            <a:off x="9561668" y="204147"/>
            <a:ext cx="774922" cy="814546"/>
            <a:chOff x="-82419" y="1529970"/>
            <a:chExt cx="3063429" cy="3220079"/>
          </a:xfrm>
        </p:grpSpPr>
        <p:sp>
          <p:nvSpPr>
            <p:cNvPr id="42" name="Rectangle 18">
              <a:extLst>
                <a:ext uri="{FF2B5EF4-FFF2-40B4-BE49-F238E27FC236}">
                  <a16:creationId xmlns:a16="http://schemas.microsoft.com/office/drawing/2014/main" id="{9EDB1D08-5167-4119-ACCA-FFEBE3514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19">
              <a:extLst>
                <a:ext uri="{FF2B5EF4-FFF2-40B4-BE49-F238E27FC236}">
                  <a16:creationId xmlns:a16="http://schemas.microsoft.com/office/drawing/2014/main" id="{264DA289-F565-4E29-AAD2-497F39E9A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9A11CAD1-2D0C-4544-8B2E-7A579606F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21">
              <a:extLst>
                <a:ext uri="{FF2B5EF4-FFF2-40B4-BE49-F238E27FC236}">
                  <a16:creationId xmlns:a16="http://schemas.microsoft.com/office/drawing/2014/main" id="{2CD44D65-09FD-4CED-A806-C7B0665E5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Vrije vorm 47">
              <a:extLst>
                <a:ext uri="{FF2B5EF4-FFF2-40B4-BE49-F238E27FC236}">
                  <a16:creationId xmlns:a16="http://schemas.microsoft.com/office/drawing/2014/main" id="{30316662-A914-4782-8753-B25EC99E9752}"/>
                </a:ext>
              </a:extLst>
            </p:cNvPr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Koorde 58">
              <a:extLst>
                <a:ext uri="{FF2B5EF4-FFF2-40B4-BE49-F238E27FC236}">
                  <a16:creationId xmlns:a16="http://schemas.microsoft.com/office/drawing/2014/main" id="{4D70C8B8-97A4-4CB1-85D0-519C1860CA00}"/>
                </a:ext>
              </a:extLst>
            </p:cNvPr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76ABADCD-9815-47D8-A989-7350D53274CC}"/>
                </a:ext>
              </a:extLst>
            </p:cNvPr>
            <p:cNvGrpSpPr/>
            <p:nvPr/>
          </p:nvGrpSpPr>
          <p:grpSpPr>
            <a:xfrm>
              <a:off x="-82419" y="1529970"/>
              <a:ext cx="3063429" cy="3063429"/>
              <a:chOff x="-82419" y="1529970"/>
              <a:chExt cx="3063429" cy="3063429"/>
            </a:xfrm>
          </p:grpSpPr>
          <p:sp>
            <p:nvSpPr>
              <p:cNvPr id="61" name="Vrije vorm 50">
                <a:extLst>
                  <a:ext uri="{FF2B5EF4-FFF2-40B4-BE49-F238E27FC236}">
                    <a16:creationId xmlns:a16="http://schemas.microsoft.com/office/drawing/2014/main" id="{F6AD4CD5-241F-44BD-91F1-36C8A27E813D}"/>
                  </a:ext>
                </a:extLst>
              </p:cNvPr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Vrije vorm 51">
                <a:extLst>
                  <a:ext uri="{FF2B5EF4-FFF2-40B4-BE49-F238E27FC236}">
                    <a16:creationId xmlns:a16="http://schemas.microsoft.com/office/drawing/2014/main" id="{C4BC8CB1-C285-4A87-98CC-4A174563FEAA}"/>
                  </a:ext>
                </a:extLst>
              </p:cNvPr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Vrije vorm 52">
                <a:extLst>
                  <a:ext uri="{FF2B5EF4-FFF2-40B4-BE49-F238E27FC236}">
                    <a16:creationId xmlns:a16="http://schemas.microsoft.com/office/drawing/2014/main" id="{6C6029CE-E36F-461D-9FC5-E8AFA733B204}"/>
                  </a:ext>
                </a:extLst>
              </p:cNvPr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Vrije vorm 53">
                <a:extLst>
                  <a:ext uri="{FF2B5EF4-FFF2-40B4-BE49-F238E27FC236}">
                    <a16:creationId xmlns:a16="http://schemas.microsoft.com/office/drawing/2014/main" id="{5B69B6D9-F20A-4162-9F20-0569019A9F99}"/>
                  </a:ext>
                </a:extLst>
              </p:cNvPr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uit 64">
                <a:extLst>
                  <a:ext uri="{FF2B5EF4-FFF2-40B4-BE49-F238E27FC236}">
                    <a16:creationId xmlns:a16="http://schemas.microsoft.com/office/drawing/2014/main" id="{1F45551B-A4A2-48EE-9422-993CBEF60C8F}"/>
                  </a:ext>
                </a:extLst>
              </p:cNvPr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al 65">
                <a:extLst>
                  <a:ext uri="{FF2B5EF4-FFF2-40B4-BE49-F238E27FC236}">
                    <a16:creationId xmlns:a16="http://schemas.microsoft.com/office/drawing/2014/main" id="{04A6D457-8A7D-4FA5-A800-FB4162F766C9}"/>
                  </a:ext>
                </a:extLst>
              </p:cNvPr>
              <p:cNvSpPr/>
              <p:nvPr/>
            </p:nvSpPr>
            <p:spPr>
              <a:xfrm>
                <a:off x="-82419" y="1529970"/>
                <a:ext cx="3063429" cy="3063429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F737B971-BC89-4796-9582-12C46417B7C9}"/>
              </a:ext>
            </a:extLst>
          </p:cNvPr>
          <p:cNvSpPr txBox="1"/>
          <p:nvPr/>
        </p:nvSpPr>
        <p:spPr>
          <a:xfrm>
            <a:off x="5645328" y="1093438"/>
            <a:ext cx="3713276" cy="3416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Maak gebruik van de mogelijkheden als erfgoedinstelling.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Onderneem. Kijk vooruit en ga nooit stilzitten.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Pak kansen op nieuwe markten.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chemeClr val="bg1"/>
              </a:solidFill>
            </a:endParaRPr>
          </a:p>
          <a:p>
            <a:endParaRPr lang="nl-NL" dirty="0"/>
          </a:p>
        </p:txBody>
      </p:sp>
      <p:pic>
        <p:nvPicPr>
          <p:cNvPr id="67" name="Onlinemedia 1" title="Nationaal Restauratiefonds   Opengestelde Monumenten Lening Kinderdijk">
            <a:hlinkClick r:id="" action="ppaction://media"/>
            <a:extLst>
              <a:ext uri="{FF2B5EF4-FFF2-40B4-BE49-F238E27FC236}">
                <a16:creationId xmlns:a16="http://schemas.microsoft.com/office/drawing/2014/main" id="{B769AC6E-D55D-4460-9E17-F61692A03E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05672" y="3451499"/>
            <a:ext cx="5952932" cy="334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</p:childTnLst>
        </p:cTn>
      </p:par>
    </p:tnLst>
    <p:bldLst>
      <p:bldP spid="2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verticale tekst 10"/>
          <p:cNvSpPr>
            <a:spLocks noGrp="1"/>
          </p:cNvSpPr>
          <p:nvPr>
            <p:ph type="body" orient="vert" idx="1"/>
          </p:nvPr>
        </p:nvSpPr>
        <p:spPr>
          <a:xfrm>
            <a:off x="608301" y="934165"/>
            <a:ext cx="9752382" cy="2526313"/>
          </a:xfrm>
        </p:spPr>
        <p:txBody>
          <a:bodyPr vert="horz" wrap="square" lIns="0" tIns="396000" rIns="252000" bIns="0" rtlCol="0"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Kwaliteitsverbetering en uitbreiden van ons all-in product.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2021.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2022.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Opbrengst per bezoeker.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chemeClr val="bg1"/>
              </a:solidFill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9728014" y="450143"/>
            <a:ext cx="476666" cy="669202"/>
            <a:chOff x="479938" y="2104545"/>
            <a:chExt cx="1884362" cy="2645504"/>
          </a:xfrm>
          <a:solidFill>
            <a:schemeClr val="bg1"/>
          </a:solidFill>
        </p:grpSpPr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Koorde 28"/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ep 29"/>
            <p:cNvGrpSpPr/>
            <p:nvPr/>
          </p:nvGrpSpPr>
          <p:grpSpPr>
            <a:xfrm>
              <a:off x="479938" y="2104545"/>
              <a:ext cx="1884362" cy="1873498"/>
              <a:chOff x="479938" y="2104545"/>
              <a:chExt cx="1884362" cy="1873498"/>
            </a:xfrm>
            <a:grpFill/>
          </p:grpSpPr>
          <p:sp>
            <p:nvSpPr>
              <p:cNvPr id="31" name="Vrije vorm 30"/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Vrije vorm 31"/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Vrije vorm 32"/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Vrije vorm 33"/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uit 34"/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7" name="Ruit 36"/>
          <p:cNvSpPr/>
          <p:nvPr/>
        </p:nvSpPr>
        <p:spPr>
          <a:xfrm>
            <a:off x="9949129" y="678435"/>
            <a:ext cx="45719" cy="45719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 descr="Afbeelding met tekst, persoon, buiten, bushalte&#10;&#10;Automatisch gegenereerde beschrijving">
            <a:extLst>
              <a:ext uri="{FF2B5EF4-FFF2-40B4-BE49-F238E27FC236}">
                <a16:creationId xmlns:a16="http://schemas.microsoft.com/office/drawing/2014/main" id="{F6556E53-8511-47A8-ACC2-4A9D89295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63" y="-43874"/>
            <a:ext cx="12269863" cy="8183454"/>
          </a:xfrm>
          <a:prstGeom prst="rect">
            <a:avLst/>
          </a:prstGeom>
        </p:spPr>
      </p:pic>
      <p:sp>
        <p:nvSpPr>
          <p:cNvPr id="36" name="Titel 9">
            <a:extLst>
              <a:ext uri="{FF2B5EF4-FFF2-40B4-BE49-F238E27FC236}">
                <a16:creationId xmlns:a16="http://schemas.microsoft.com/office/drawing/2014/main" id="{211E5863-B069-44DB-B4C0-DCE23CBF541E}"/>
              </a:ext>
            </a:extLst>
          </p:cNvPr>
          <p:cNvSpPr txBox="1">
            <a:spLocks/>
          </p:cNvSpPr>
          <p:nvPr/>
        </p:nvSpPr>
        <p:spPr>
          <a:xfrm>
            <a:off x="70969" y="83809"/>
            <a:ext cx="9752381" cy="70191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0"/>
                </a:schemeClr>
              </a:gs>
              <a:gs pos="61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ctr">
            <a:normAutofit/>
          </a:bodyPr>
          <a:lstStyle>
            <a:lvl1pPr marL="174625" indent="0" algn="l" defTabSz="914400" rtl="0" eaLnBrk="1" latinLnBrk="0" hangingPunct="1">
              <a:spcBef>
                <a:spcPct val="0"/>
              </a:spcBef>
              <a:buNone/>
              <a:defRPr lang="nl-NL" sz="2400" b="1" i="1" kern="1200" spc="5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i="0" dirty="0"/>
              <a:t>Toekomst</a:t>
            </a:r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801DF37E-1CBF-4FA5-BEEE-F84E12470386}"/>
              </a:ext>
            </a:extLst>
          </p:cNvPr>
          <p:cNvGrpSpPr/>
          <p:nvPr/>
        </p:nvGrpSpPr>
        <p:grpSpPr>
          <a:xfrm>
            <a:off x="9631219" y="-28827"/>
            <a:ext cx="774922" cy="814546"/>
            <a:chOff x="-82419" y="1529970"/>
            <a:chExt cx="3063429" cy="3220079"/>
          </a:xfrm>
        </p:grpSpPr>
        <p:sp>
          <p:nvSpPr>
            <p:cNvPr id="39" name="Rectangle 18">
              <a:extLst>
                <a:ext uri="{FF2B5EF4-FFF2-40B4-BE49-F238E27FC236}">
                  <a16:creationId xmlns:a16="http://schemas.microsoft.com/office/drawing/2014/main" id="{26EB8706-4A8E-44F1-8717-60B2DE059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10504833-ECFE-4B06-8540-F2C0D07BC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1D8E2C1B-54A4-4A5F-BBF1-C770C1460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5D549DB7-FAA0-4774-AB24-1B738D18A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991884BB-E9AD-4B1F-84EC-B0EE5C02EE52}"/>
                </a:ext>
              </a:extLst>
            </p:cNvPr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Koorde 48">
              <a:extLst>
                <a:ext uri="{FF2B5EF4-FFF2-40B4-BE49-F238E27FC236}">
                  <a16:creationId xmlns:a16="http://schemas.microsoft.com/office/drawing/2014/main" id="{2B34CDA2-E438-47F3-A870-9A956F08BCAC}"/>
                </a:ext>
              </a:extLst>
            </p:cNvPr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CCF43438-3C3E-4C4D-85BE-D4B4ACF3F7B0}"/>
                </a:ext>
              </a:extLst>
            </p:cNvPr>
            <p:cNvGrpSpPr/>
            <p:nvPr/>
          </p:nvGrpSpPr>
          <p:grpSpPr>
            <a:xfrm>
              <a:off x="-82419" y="1529970"/>
              <a:ext cx="3063429" cy="3063429"/>
              <a:chOff x="-82419" y="1529970"/>
              <a:chExt cx="3063429" cy="3063429"/>
            </a:xfrm>
          </p:grpSpPr>
          <p:sp>
            <p:nvSpPr>
              <p:cNvPr id="51" name="Vrije vorm 50">
                <a:extLst>
                  <a:ext uri="{FF2B5EF4-FFF2-40B4-BE49-F238E27FC236}">
                    <a16:creationId xmlns:a16="http://schemas.microsoft.com/office/drawing/2014/main" id="{533E767A-BCD2-4783-AEEA-6E6162010A7E}"/>
                  </a:ext>
                </a:extLst>
              </p:cNvPr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Vrije vorm 51">
                <a:extLst>
                  <a:ext uri="{FF2B5EF4-FFF2-40B4-BE49-F238E27FC236}">
                    <a16:creationId xmlns:a16="http://schemas.microsoft.com/office/drawing/2014/main" id="{BD707417-49DA-4018-8F38-2430AB513A4C}"/>
                  </a:ext>
                </a:extLst>
              </p:cNvPr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Vrije vorm 52">
                <a:extLst>
                  <a:ext uri="{FF2B5EF4-FFF2-40B4-BE49-F238E27FC236}">
                    <a16:creationId xmlns:a16="http://schemas.microsoft.com/office/drawing/2014/main" id="{0D5F7242-17E6-46DA-A3FB-EA2BBA901DA1}"/>
                  </a:ext>
                </a:extLst>
              </p:cNvPr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Vrije vorm 53">
                <a:extLst>
                  <a:ext uri="{FF2B5EF4-FFF2-40B4-BE49-F238E27FC236}">
                    <a16:creationId xmlns:a16="http://schemas.microsoft.com/office/drawing/2014/main" id="{CCA0890C-8798-419F-8FC6-60F1EF5D6076}"/>
                  </a:ext>
                </a:extLst>
              </p:cNvPr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uit 54">
                <a:extLst>
                  <a:ext uri="{FF2B5EF4-FFF2-40B4-BE49-F238E27FC236}">
                    <a16:creationId xmlns:a16="http://schemas.microsoft.com/office/drawing/2014/main" id="{5FDDAA35-0A3A-4C85-B32C-88595D225C2B}"/>
                  </a:ext>
                </a:extLst>
              </p:cNvPr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al 55">
                <a:extLst>
                  <a:ext uri="{FF2B5EF4-FFF2-40B4-BE49-F238E27FC236}">
                    <a16:creationId xmlns:a16="http://schemas.microsoft.com/office/drawing/2014/main" id="{1D7FD889-2F20-45B2-847C-8D9DB1522C7D}"/>
                  </a:ext>
                </a:extLst>
              </p:cNvPr>
              <p:cNvSpPr/>
              <p:nvPr/>
            </p:nvSpPr>
            <p:spPr>
              <a:xfrm>
                <a:off x="-82419" y="1529970"/>
                <a:ext cx="3063429" cy="3063429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7A376102-D62C-4BD8-9D14-CC198030F1D6}"/>
              </a:ext>
            </a:extLst>
          </p:cNvPr>
          <p:cNvSpPr txBox="1"/>
          <p:nvPr/>
        </p:nvSpPr>
        <p:spPr>
          <a:xfrm>
            <a:off x="234892" y="1119345"/>
            <a:ext cx="2785145" cy="25853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Kwaliteitsverbetering en uitbreiden van ons all-in product.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2021.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2022.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bg1"/>
                </a:solidFill>
              </a:rPr>
              <a:t>Opbrengst per bezoeker.</a:t>
            </a:r>
          </a:p>
        </p:txBody>
      </p:sp>
    </p:spTree>
    <p:extLst>
      <p:ext uri="{BB962C8B-B14F-4D97-AF65-F5344CB8AC3E}">
        <p14:creationId xmlns:p14="http://schemas.microsoft.com/office/powerpoint/2010/main" val="24301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416794D-EF33-4CC2-93F0-79CF0E790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2" y="0"/>
            <a:ext cx="12205012" cy="8140768"/>
          </a:xfrm>
          <a:prstGeom prst="rect">
            <a:avLst/>
          </a:prstGeom>
        </p:spPr>
      </p:pic>
      <p:sp>
        <p:nvSpPr>
          <p:cNvPr id="22" name="Tijdelijke aanduiding voor verticale tekst 10"/>
          <p:cNvSpPr>
            <a:spLocks noGrp="1"/>
          </p:cNvSpPr>
          <p:nvPr>
            <p:ph type="body" orient="vert" idx="1"/>
          </p:nvPr>
        </p:nvSpPr>
        <p:spPr>
          <a:xfrm>
            <a:off x="592810" y="1178845"/>
            <a:ext cx="4506819" cy="1111350"/>
          </a:xfrm>
        </p:spPr>
        <p:txBody>
          <a:bodyPr vert="horz" wrap="square" lIns="0" tIns="396000" rIns="252000" bIns="0" rtlCol="0">
            <a:normAutofit fontScale="25000" lnSpcReduction="20000"/>
          </a:bodyPr>
          <a:lstStyle/>
          <a:p>
            <a:pPr marL="0" lvl="1" indent="0">
              <a:buNone/>
            </a:pPr>
            <a:r>
              <a:rPr lang="nl-NL" dirty="0">
                <a:solidFill>
                  <a:schemeClr val="bg1"/>
                </a:solidFill>
              </a:rPr>
              <a:t>     </a:t>
            </a:r>
          </a:p>
          <a:p>
            <a:pPr marL="0" lvl="1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lvl="1" indent="0">
              <a:buNone/>
            </a:pPr>
            <a:r>
              <a:rPr lang="nl-NL" dirty="0">
                <a:solidFill>
                  <a:schemeClr val="bg1"/>
                </a:solidFill>
              </a:rPr>
              <a:t> 	</a:t>
            </a:r>
          </a:p>
          <a:p>
            <a:pPr marL="0" lvl="1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lvl="1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lvl="1" indent="0">
              <a:buNone/>
            </a:pPr>
            <a:r>
              <a:rPr lang="nl-NL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Titel 9"/>
          <p:cNvSpPr txBox="1">
            <a:spLocks/>
          </p:cNvSpPr>
          <p:nvPr/>
        </p:nvSpPr>
        <p:spPr>
          <a:xfrm>
            <a:off x="592811" y="436482"/>
            <a:ext cx="9752381" cy="70191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0"/>
                </a:schemeClr>
              </a:gs>
              <a:gs pos="61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ctr">
            <a:normAutofit/>
          </a:bodyPr>
          <a:lstStyle>
            <a:lvl1pPr marL="174625" indent="0" algn="l" defTabSz="914400" rtl="0" eaLnBrk="1" latinLnBrk="0" hangingPunct="1">
              <a:spcBef>
                <a:spcPct val="0"/>
              </a:spcBef>
              <a:buNone/>
              <a:defRPr lang="nl-NL" sz="2400" b="1" i="1" kern="1200" spc="5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i="0" dirty="0"/>
              <a:t>Vragen?</a:t>
            </a:r>
          </a:p>
        </p:txBody>
      </p:sp>
      <p:grpSp>
        <p:nvGrpSpPr>
          <p:cNvPr id="20" name="Groep 19"/>
          <p:cNvGrpSpPr/>
          <p:nvPr/>
        </p:nvGrpSpPr>
        <p:grpSpPr>
          <a:xfrm>
            <a:off x="9728014" y="450143"/>
            <a:ext cx="476666" cy="669202"/>
            <a:chOff x="479938" y="2104545"/>
            <a:chExt cx="1884362" cy="2645504"/>
          </a:xfrm>
          <a:solidFill>
            <a:schemeClr val="bg1"/>
          </a:solidFill>
        </p:grpSpPr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Koorde 28"/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ep 29"/>
            <p:cNvGrpSpPr/>
            <p:nvPr/>
          </p:nvGrpSpPr>
          <p:grpSpPr>
            <a:xfrm>
              <a:off x="479938" y="2104545"/>
              <a:ext cx="1884362" cy="1873498"/>
              <a:chOff x="479938" y="2104545"/>
              <a:chExt cx="1884362" cy="1873498"/>
            </a:xfrm>
            <a:grpFill/>
          </p:grpSpPr>
          <p:sp>
            <p:nvSpPr>
              <p:cNvPr id="31" name="Vrije vorm 30"/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Vrije vorm 31"/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Vrije vorm 32"/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Vrije vorm 33"/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uit 34"/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7" name="Ruit 36"/>
          <p:cNvSpPr/>
          <p:nvPr/>
        </p:nvSpPr>
        <p:spPr>
          <a:xfrm>
            <a:off x="9949129" y="678435"/>
            <a:ext cx="45719" cy="45719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ep 37"/>
          <p:cNvGrpSpPr/>
          <p:nvPr/>
        </p:nvGrpSpPr>
        <p:grpSpPr>
          <a:xfrm>
            <a:off x="9585761" y="304800"/>
            <a:ext cx="774922" cy="814546"/>
            <a:chOff x="-82419" y="1529970"/>
            <a:chExt cx="3063429" cy="3220079"/>
          </a:xfrm>
        </p:grpSpPr>
        <p:sp>
          <p:nvSpPr>
            <p:cNvPr id="39" name="Rectangle 18"/>
            <p:cNvSpPr>
              <a:spLocks noChangeArrowheads="1"/>
            </p:cNvSpPr>
            <p:nvPr/>
          </p:nvSpPr>
          <p:spPr bwMode="auto">
            <a:xfrm>
              <a:off x="962244" y="4326317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700527" y="4563108"/>
              <a:ext cx="928475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0"/>
            <p:cNvSpPr>
              <a:spLocks/>
            </p:cNvSpPr>
            <p:nvPr/>
          </p:nvSpPr>
          <p:spPr bwMode="auto">
            <a:xfrm>
              <a:off x="1373514" y="2992806"/>
              <a:ext cx="149553" cy="143323"/>
            </a:xfrm>
            <a:custGeom>
              <a:avLst/>
              <a:gdLst>
                <a:gd name="T0" fmla="*/ 36 w 72"/>
                <a:gd name="T1" fmla="*/ 0 h 70"/>
                <a:gd name="T2" fmla="*/ 72 w 72"/>
                <a:gd name="T3" fmla="*/ 36 h 70"/>
                <a:gd name="T4" fmla="*/ 36 w 72"/>
                <a:gd name="T5" fmla="*/ 70 h 70"/>
                <a:gd name="T6" fmla="*/ 0 w 72"/>
                <a:gd name="T7" fmla="*/ 36 h 70"/>
                <a:gd name="T8" fmla="*/ 36 w 7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0">
                  <a:moveTo>
                    <a:pt x="36" y="0"/>
                  </a:moveTo>
                  <a:lnTo>
                    <a:pt x="72" y="36"/>
                  </a:lnTo>
                  <a:lnTo>
                    <a:pt x="36" y="70"/>
                  </a:lnTo>
                  <a:lnTo>
                    <a:pt x="0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21"/>
            <p:cNvSpPr>
              <a:spLocks noChangeArrowheads="1"/>
            </p:cNvSpPr>
            <p:nvPr/>
          </p:nvSpPr>
          <p:spPr bwMode="auto">
            <a:xfrm>
              <a:off x="1223961" y="4089525"/>
              <a:ext cx="922241" cy="186941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Vrije vorm 47"/>
            <p:cNvSpPr/>
            <p:nvPr/>
          </p:nvSpPr>
          <p:spPr>
            <a:xfrm>
              <a:off x="950963" y="3121921"/>
              <a:ext cx="942313" cy="1154545"/>
            </a:xfrm>
            <a:custGeom>
              <a:avLst/>
              <a:gdLst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6700 w 1166813"/>
                <a:gd name="connsiteY5" fmla="*/ 971550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6813"/>
                <a:gd name="connsiteY0" fmla="*/ 0 h 1252538"/>
                <a:gd name="connsiteX1" fmla="*/ 119063 w 1166813"/>
                <a:gd name="connsiteY1" fmla="*/ 490538 h 1252538"/>
                <a:gd name="connsiteX2" fmla="*/ 14288 w 1166813"/>
                <a:gd name="connsiteY2" fmla="*/ 871538 h 1252538"/>
                <a:gd name="connsiteX3" fmla="*/ 0 w 1166813"/>
                <a:gd name="connsiteY3" fmla="*/ 1252538 h 1252538"/>
                <a:gd name="connsiteX4" fmla="*/ 261938 w 1166813"/>
                <a:gd name="connsiteY4" fmla="*/ 1233488 h 1252538"/>
                <a:gd name="connsiteX5" fmla="*/ 264439 w 1166813"/>
                <a:gd name="connsiteY5" fmla="*/ 962507 h 1252538"/>
                <a:gd name="connsiteX6" fmla="*/ 1166813 w 1166813"/>
                <a:gd name="connsiteY6" fmla="*/ 957263 h 1252538"/>
                <a:gd name="connsiteX7" fmla="*/ 976313 w 1166813"/>
                <a:gd name="connsiteY7" fmla="*/ 66675 h 1252538"/>
                <a:gd name="connsiteX8" fmla="*/ 976313 w 1166813"/>
                <a:gd name="connsiteY8" fmla="*/ 42863 h 1252538"/>
                <a:gd name="connsiteX9" fmla="*/ 242888 w 1166813"/>
                <a:gd name="connsiteY9" fmla="*/ 0 h 1252538"/>
                <a:gd name="connsiteX0" fmla="*/ 242888 w 1164552"/>
                <a:gd name="connsiteY0" fmla="*/ 0 h 1252538"/>
                <a:gd name="connsiteX1" fmla="*/ 119063 w 1164552"/>
                <a:gd name="connsiteY1" fmla="*/ 490538 h 1252538"/>
                <a:gd name="connsiteX2" fmla="*/ 14288 w 1164552"/>
                <a:gd name="connsiteY2" fmla="*/ 871538 h 1252538"/>
                <a:gd name="connsiteX3" fmla="*/ 0 w 1164552"/>
                <a:gd name="connsiteY3" fmla="*/ 1252538 h 1252538"/>
                <a:gd name="connsiteX4" fmla="*/ 261938 w 1164552"/>
                <a:gd name="connsiteY4" fmla="*/ 1233488 h 1252538"/>
                <a:gd name="connsiteX5" fmla="*/ 264439 w 1164552"/>
                <a:gd name="connsiteY5" fmla="*/ 962507 h 1252538"/>
                <a:gd name="connsiteX6" fmla="*/ 1164552 w 1164552"/>
                <a:gd name="connsiteY6" fmla="*/ 961785 h 1252538"/>
                <a:gd name="connsiteX7" fmla="*/ 976313 w 1164552"/>
                <a:gd name="connsiteY7" fmla="*/ 66675 h 1252538"/>
                <a:gd name="connsiteX8" fmla="*/ 976313 w 1164552"/>
                <a:gd name="connsiteY8" fmla="*/ 42863 h 1252538"/>
                <a:gd name="connsiteX9" fmla="*/ 242888 w 1164552"/>
                <a:gd name="connsiteY9" fmla="*/ 0 h 1252538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33488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2888 w 1164552"/>
                <a:gd name="connsiteY0" fmla="*/ 0 h 1245756"/>
                <a:gd name="connsiteX1" fmla="*/ 119063 w 1164552"/>
                <a:gd name="connsiteY1" fmla="*/ 490538 h 1245756"/>
                <a:gd name="connsiteX2" fmla="*/ 14288 w 1164552"/>
                <a:gd name="connsiteY2" fmla="*/ 871538 h 1245756"/>
                <a:gd name="connsiteX3" fmla="*/ 0 w 1164552"/>
                <a:gd name="connsiteY3" fmla="*/ 1245756 h 1245756"/>
                <a:gd name="connsiteX4" fmla="*/ 261938 w 1164552"/>
                <a:gd name="connsiteY4" fmla="*/ 1242532 h 1245756"/>
                <a:gd name="connsiteX5" fmla="*/ 264439 w 1164552"/>
                <a:gd name="connsiteY5" fmla="*/ 962507 h 1245756"/>
                <a:gd name="connsiteX6" fmla="*/ 1164552 w 1164552"/>
                <a:gd name="connsiteY6" fmla="*/ 961785 h 1245756"/>
                <a:gd name="connsiteX7" fmla="*/ 976313 w 1164552"/>
                <a:gd name="connsiteY7" fmla="*/ 66675 h 1245756"/>
                <a:gd name="connsiteX8" fmla="*/ 976313 w 1164552"/>
                <a:gd name="connsiteY8" fmla="*/ 42863 h 1245756"/>
                <a:gd name="connsiteX9" fmla="*/ 242888 w 1164552"/>
                <a:gd name="connsiteY9" fmla="*/ 0 h 1245756"/>
                <a:gd name="connsiteX0" fmla="*/ 245149 w 1166813"/>
                <a:gd name="connsiteY0" fmla="*/ 0 h 1254800"/>
                <a:gd name="connsiteX1" fmla="*/ 121324 w 1166813"/>
                <a:gd name="connsiteY1" fmla="*/ 490538 h 1254800"/>
                <a:gd name="connsiteX2" fmla="*/ 16549 w 1166813"/>
                <a:gd name="connsiteY2" fmla="*/ 871538 h 1254800"/>
                <a:gd name="connsiteX3" fmla="*/ 0 w 1166813"/>
                <a:gd name="connsiteY3" fmla="*/ 1254800 h 1254800"/>
                <a:gd name="connsiteX4" fmla="*/ 264199 w 1166813"/>
                <a:gd name="connsiteY4" fmla="*/ 1242532 h 1254800"/>
                <a:gd name="connsiteX5" fmla="*/ 266700 w 1166813"/>
                <a:gd name="connsiteY5" fmla="*/ 962507 h 1254800"/>
                <a:gd name="connsiteX6" fmla="*/ 1166813 w 1166813"/>
                <a:gd name="connsiteY6" fmla="*/ 961785 h 1254800"/>
                <a:gd name="connsiteX7" fmla="*/ 978574 w 1166813"/>
                <a:gd name="connsiteY7" fmla="*/ 66675 h 1254800"/>
                <a:gd name="connsiteX8" fmla="*/ 978574 w 1166813"/>
                <a:gd name="connsiteY8" fmla="*/ 42863 h 1254800"/>
                <a:gd name="connsiteX9" fmla="*/ 245149 w 1166813"/>
                <a:gd name="connsiteY9" fmla="*/ 0 h 1254800"/>
                <a:gd name="connsiteX0" fmla="*/ 245149 w 1166813"/>
                <a:gd name="connsiteY0" fmla="*/ 0 h 1256098"/>
                <a:gd name="connsiteX1" fmla="*/ 121324 w 1166813"/>
                <a:gd name="connsiteY1" fmla="*/ 490538 h 1256098"/>
                <a:gd name="connsiteX2" fmla="*/ 16549 w 1166813"/>
                <a:gd name="connsiteY2" fmla="*/ 871538 h 1256098"/>
                <a:gd name="connsiteX3" fmla="*/ 0 w 1166813"/>
                <a:gd name="connsiteY3" fmla="*/ 1254800 h 1256098"/>
                <a:gd name="connsiteX4" fmla="*/ 264199 w 1166813"/>
                <a:gd name="connsiteY4" fmla="*/ 1256098 h 1256098"/>
                <a:gd name="connsiteX5" fmla="*/ 266700 w 1166813"/>
                <a:gd name="connsiteY5" fmla="*/ 962507 h 1256098"/>
                <a:gd name="connsiteX6" fmla="*/ 1166813 w 1166813"/>
                <a:gd name="connsiteY6" fmla="*/ 961785 h 1256098"/>
                <a:gd name="connsiteX7" fmla="*/ 978574 w 1166813"/>
                <a:gd name="connsiteY7" fmla="*/ 66675 h 1256098"/>
                <a:gd name="connsiteX8" fmla="*/ 978574 w 1166813"/>
                <a:gd name="connsiteY8" fmla="*/ 42863 h 1256098"/>
                <a:gd name="connsiteX9" fmla="*/ 245149 w 1166813"/>
                <a:gd name="connsiteY9" fmla="*/ 0 h 1256098"/>
                <a:gd name="connsiteX0" fmla="*/ 226233 w 1166813"/>
                <a:gd name="connsiteY0" fmla="*/ 0 h 1423180"/>
                <a:gd name="connsiteX1" fmla="*/ 121324 w 1166813"/>
                <a:gd name="connsiteY1" fmla="*/ 657620 h 1423180"/>
                <a:gd name="connsiteX2" fmla="*/ 16549 w 1166813"/>
                <a:gd name="connsiteY2" fmla="*/ 1038620 h 1423180"/>
                <a:gd name="connsiteX3" fmla="*/ 0 w 1166813"/>
                <a:gd name="connsiteY3" fmla="*/ 1421882 h 1423180"/>
                <a:gd name="connsiteX4" fmla="*/ 264199 w 1166813"/>
                <a:gd name="connsiteY4" fmla="*/ 1423180 h 1423180"/>
                <a:gd name="connsiteX5" fmla="*/ 266700 w 1166813"/>
                <a:gd name="connsiteY5" fmla="*/ 1129589 h 1423180"/>
                <a:gd name="connsiteX6" fmla="*/ 1166813 w 1166813"/>
                <a:gd name="connsiteY6" fmla="*/ 1128867 h 1423180"/>
                <a:gd name="connsiteX7" fmla="*/ 978574 w 1166813"/>
                <a:gd name="connsiteY7" fmla="*/ 233757 h 1423180"/>
                <a:gd name="connsiteX8" fmla="*/ 978574 w 1166813"/>
                <a:gd name="connsiteY8" fmla="*/ 209945 h 1423180"/>
                <a:gd name="connsiteX9" fmla="*/ 226233 w 1166813"/>
                <a:gd name="connsiteY9" fmla="*/ 0 h 1423180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978574 w 1166813"/>
                <a:gd name="connsiteY7" fmla="*/ 313841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063690 w 1166813"/>
                <a:gd name="connsiteY7" fmla="*/ 342213 h 1503264"/>
                <a:gd name="connsiteX8" fmla="*/ 1041624 w 1166813"/>
                <a:gd name="connsiteY8" fmla="*/ 0 h 1503264"/>
                <a:gd name="connsiteX9" fmla="*/ 226233 w 1166813"/>
                <a:gd name="connsiteY9" fmla="*/ 80084 h 1503264"/>
                <a:gd name="connsiteX0" fmla="*/ 226233 w 1166813"/>
                <a:gd name="connsiteY0" fmla="*/ 80084 h 1503264"/>
                <a:gd name="connsiteX1" fmla="*/ 121324 w 1166813"/>
                <a:gd name="connsiteY1" fmla="*/ 737704 h 1503264"/>
                <a:gd name="connsiteX2" fmla="*/ 16549 w 1166813"/>
                <a:gd name="connsiteY2" fmla="*/ 1118704 h 1503264"/>
                <a:gd name="connsiteX3" fmla="*/ 0 w 1166813"/>
                <a:gd name="connsiteY3" fmla="*/ 1501966 h 1503264"/>
                <a:gd name="connsiteX4" fmla="*/ 264199 w 1166813"/>
                <a:gd name="connsiteY4" fmla="*/ 1503264 h 1503264"/>
                <a:gd name="connsiteX5" fmla="*/ 266700 w 1166813"/>
                <a:gd name="connsiteY5" fmla="*/ 1209673 h 1503264"/>
                <a:gd name="connsiteX6" fmla="*/ 1166813 w 1166813"/>
                <a:gd name="connsiteY6" fmla="*/ 1208951 h 1503264"/>
                <a:gd name="connsiteX7" fmla="*/ 1153523 w 1166813"/>
                <a:gd name="connsiteY7" fmla="*/ 742495 h 1503264"/>
                <a:gd name="connsiteX8" fmla="*/ 1063690 w 1166813"/>
                <a:gd name="connsiteY8" fmla="*/ 342213 h 1503264"/>
                <a:gd name="connsiteX9" fmla="*/ 1041624 w 1166813"/>
                <a:gd name="connsiteY9" fmla="*/ 0 h 1503264"/>
                <a:gd name="connsiteX10" fmla="*/ 226233 w 1166813"/>
                <a:gd name="connsiteY10" fmla="*/ 80084 h 1503264"/>
                <a:gd name="connsiteX0" fmla="*/ 226233 w 1229863"/>
                <a:gd name="connsiteY0" fmla="*/ 80084 h 1503264"/>
                <a:gd name="connsiteX1" fmla="*/ 121324 w 1229863"/>
                <a:gd name="connsiteY1" fmla="*/ 737704 h 1503264"/>
                <a:gd name="connsiteX2" fmla="*/ 16549 w 1229863"/>
                <a:gd name="connsiteY2" fmla="*/ 1118704 h 1503264"/>
                <a:gd name="connsiteX3" fmla="*/ 0 w 1229863"/>
                <a:gd name="connsiteY3" fmla="*/ 1501966 h 1503264"/>
                <a:gd name="connsiteX4" fmla="*/ 264199 w 1229863"/>
                <a:gd name="connsiteY4" fmla="*/ 1503264 h 1503264"/>
                <a:gd name="connsiteX5" fmla="*/ 266700 w 1229863"/>
                <a:gd name="connsiteY5" fmla="*/ 1209673 h 1503264"/>
                <a:gd name="connsiteX6" fmla="*/ 1229863 w 1229863"/>
                <a:gd name="connsiteY6" fmla="*/ 1208951 h 1503264"/>
                <a:gd name="connsiteX7" fmla="*/ 1153523 w 1229863"/>
                <a:gd name="connsiteY7" fmla="*/ 742495 h 1503264"/>
                <a:gd name="connsiteX8" fmla="*/ 1063690 w 1229863"/>
                <a:gd name="connsiteY8" fmla="*/ 342213 h 1503264"/>
                <a:gd name="connsiteX9" fmla="*/ 1041624 w 1229863"/>
                <a:gd name="connsiteY9" fmla="*/ 0 h 1503264"/>
                <a:gd name="connsiteX10" fmla="*/ 226233 w 1229863"/>
                <a:gd name="connsiteY10" fmla="*/ 80084 h 1503264"/>
                <a:gd name="connsiteX0" fmla="*/ 226233 w 1229863"/>
                <a:gd name="connsiteY0" fmla="*/ 80084 h 1528484"/>
                <a:gd name="connsiteX1" fmla="*/ 121324 w 1229863"/>
                <a:gd name="connsiteY1" fmla="*/ 737704 h 1528484"/>
                <a:gd name="connsiteX2" fmla="*/ 16549 w 1229863"/>
                <a:gd name="connsiteY2" fmla="*/ 1118704 h 1528484"/>
                <a:gd name="connsiteX3" fmla="*/ 0 w 1229863"/>
                <a:gd name="connsiteY3" fmla="*/ 1501966 h 1528484"/>
                <a:gd name="connsiteX4" fmla="*/ 270504 w 1229863"/>
                <a:gd name="connsiteY4" fmla="*/ 1528484 h 1528484"/>
                <a:gd name="connsiteX5" fmla="*/ 266700 w 1229863"/>
                <a:gd name="connsiteY5" fmla="*/ 1209673 h 1528484"/>
                <a:gd name="connsiteX6" fmla="*/ 1229863 w 1229863"/>
                <a:gd name="connsiteY6" fmla="*/ 1208951 h 1528484"/>
                <a:gd name="connsiteX7" fmla="*/ 1153523 w 1229863"/>
                <a:gd name="connsiteY7" fmla="*/ 742495 h 1528484"/>
                <a:gd name="connsiteX8" fmla="*/ 1063690 w 1229863"/>
                <a:gd name="connsiteY8" fmla="*/ 342213 h 1528484"/>
                <a:gd name="connsiteX9" fmla="*/ 1041624 w 1229863"/>
                <a:gd name="connsiteY9" fmla="*/ 0 h 1528484"/>
                <a:gd name="connsiteX10" fmla="*/ 226233 w 1229863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63547 w 1226710"/>
                <a:gd name="connsiteY5" fmla="*/ 1209673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13396 w 1226710"/>
                <a:gd name="connsiteY2" fmla="*/ 1118704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118171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091 w 1226710"/>
                <a:gd name="connsiteY2" fmla="*/ 1128161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23080 w 1226710"/>
                <a:gd name="connsiteY0" fmla="*/ 80084 h 1528484"/>
                <a:gd name="connsiteX1" fmla="*/ 89799 w 1226710"/>
                <a:gd name="connsiteY1" fmla="*/ 737704 h 1528484"/>
                <a:gd name="connsiteX2" fmla="*/ 786 w 1226710"/>
                <a:gd name="connsiteY2" fmla="*/ 1172297 h 1528484"/>
                <a:gd name="connsiteX3" fmla="*/ 0 w 1226710"/>
                <a:gd name="connsiteY3" fmla="*/ 1527187 h 1528484"/>
                <a:gd name="connsiteX4" fmla="*/ 267351 w 1226710"/>
                <a:gd name="connsiteY4" fmla="*/ 1528484 h 1528484"/>
                <a:gd name="connsiteX5" fmla="*/ 273005 w 1226710"/>
                <a:gd name="connsiteY5" fmla="*/ 1203368 h 1528484"/>
                <a:gd name="connsiteX6" fmla="*/ 1226710 w 1226710"/>
                <a:gd name="connsiteY6" fmla="*/ 1208951 h 1528484"/>
                <a:gd name="connsiteX7" fmla="*/ 1150370 w 1226710"/>
                <a:gd name="connsiteY7" fmla="*/ 742495 h 1528484"/>
                <a:gd name="connsiteX8" fmla="*/ 1060537 w 1226710"/>
                <a:gd name="connsiteY8" fmla="*/ 342213 h 1528484"/>
                <a:gd name="connsiteX9" fmla="*/ 1038471 w 1226710"/>
                <a:gd name="connsiteY9" fmla="*/ 0 h 1528484"/>
                <a:gd name="connsiteX10" fmla="*/ 223080 w 1226710"/>
                <a:gd name="connsiteY10" fmla="*/ 80084 h 1528484"/>
                <a:gd name="connsiteX0" fmla="*/ 246322 w 1249952"/>
                <a:gd name="connsiteY0" fmla="*/ 80084 h 1528484"/>
                <a:gd name="connsiteX1" fmla="*/ 113041 w 1249952"/>
                <a:gd name="connsiteY1" fmla="*/ 737704 h 1528484"/>
                <a:gd name="connsiteX2" fmla="*/ 24028 w 1249952"/>
                <a:gd name="connsiteY2" fmla="*/ 1172297 h 1528484"/>
                <a:gd name="connsiteX3" fmla="*/ 23242 w 1249952"/>
                <a:gd name="connsiteY3" fmla="*/ 1527187 h 1528484"/>
                <a:gd name="connsiteX4" fmla="*/ 290593 w 1249952"/>
                <a:gd name="connsiteY4" fmla="*/ 1528484 h 1528484"/>
                <a:gd name="connsiteX5" fmla="*/ 296247 w 1249952"/>
                <a:gd name="connsiteY5" fmla="*/ 1203368 h 1528484"/>
                <a:gd name="connsiteX6" fmla="*/ 1249952 w 1249952"/>
                <a:gd name="connsiteY6" fmla="*/ 1208951 h 1528484"/>
                <a:gd name="connsiteX7" fmla="*/ 1173612 w 1249952"/>
                <a:gd name="connsiteY7" fmla="*/ 742495 h 1528484"/>
                <a:gd name="connsiteX8" fmla="*/ 1083779 w 1249952"/>
                <a:gd name="connsiteY8" fmla="*/ 342213 h 1528484"/>
                <a:gd name="connsiteX9" fmla="*/ 1061713 w 1249952"/>
                <a:gd name="connsiteY9" fmla="*/ 0 h 1528484"/>
                <a:gd name="connsiteX10" fmla="*/ 246322 w 1249952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081340 w 1247513"/>
                <a:gd name="connsiteY8" fmla="*/ 342213 h 1528484"/>
                <a:gd name="connsiteX9" fmla="*/ 1059274 w 1247513"/>
                <a:gd name="connsiteY9" fmla="*/ 0 h 1528484"/>
                <a:gd name="connsiteX10" fmla="*/ 243883 w 1247513"/>
                <a:gd name="connsiteY10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81340 w 1247513"/>
                <a:gd name="connsiteY9" fmla="*/ 342213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  <a:gd name="connsiteX0" fmla="*/ 243883 w 1247513"/>
                <a:gd name="connsiteY0" fmla="*/ 80084 h 1528484"/>
                <a:gd name="connsiteX1" fmla="*/ 110602 w 1247513"/>
                <a:gd name="connsiteY1" fmla="*/ 737704 h 1528484"/>
                <a:gd name="connsiteX2" fmla="*/ 21589 w 1247513"/>
                <a:gd name="connsiteY2" fmla="*/ 1172297 h 1528484"/>
                <a:gd name="connsiteX3" fmla="*/ 20803 w 1247513"/>
                <a:gd name="connsiteY3" fmla="*/ 1527187 h 1528484"/>
                <a:gd name="connsiteX4" fmla="*/ 288154 w 1247513"/>
                <a:gd name="connsiteY4" fmla="*/ 1528484 h 1528484"/>
                <a:gd name="connsiteX5" fmla="*/ 293808 w 1247513"/>
                <a:gd name="connsiteY5" fmla="*/ 1203368 h 1528484"/>
                <a:gd name="connsiteX6" fmla="*/ 1247513 w 1247513"/>
                <a:gd name="connsiteY6" fmla="*/ 1208951 h 1528484"/>
                <a:gd name="connsiteX7" fmla="*/ 1171173 w 1247513"/>
                <a:gd name="connsiteY7" fmla="*/ 742495 h 1528484"/>
                <a:gd name="connsiteX8" fmla="*/ 1142799 w 1247513"/>
                <a:gd name="connsiteY8" fmla="*/ 588023 h 1528484"/>
                <a:gd name="connsiteX9" fmla="*/ 1090797 w 1247513"/>
                <a:gd name="connsiteY9" fmla="*/ 348518 h 1528484"/>
                <a:gd name="connsiteX10" fmla="*/ 1059274 w 1247513"/>
                <a:gd name="connsiteY10" fmla="*/ 0 h 1528484"/>
                <a:gd name="connsiteX11" fmla="*/ 243883 w 1247513"/>
                <a:gd name="connsiteY11" fmla="*/ 80084 h 15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7513" h="1528484">
                  <a:moveTo>
                    <a:pt x="243883" y="80084"/>
                  </a:moveTo>
                  <a:lnTo>
                    <a:pt x="110602" y="737704"/>
                  </a:lnTo>
                  <a:cubicBezTo>
                    <a:pt x="73553" y="919739"/>
                    <a:pt x="27097" y="1144751"/>
                    <a:pt x="21589" y="1172297"/>
                  </a:cubicBezTo>
                  <a:cubicBezTo>
                    <a:pt x="16081" y="1199843"/>
                    <a:pt x="-23625" y="1467823"/>
                    <a:pt x="20803" y="1527187"/>
                  </a:cubicBezTo>
                  <a:lnTo>
                    <a:pt x="288154" y="1528484"/>
                  </a:lnTo>
                  <a:cubicBezTo>
                    <a:pt x="289741" y="1441171"/>
                    <a:pt x="292221" y="1290681"/>
                    <a:pt x="293808" y="1203368"/>
                  </a:cubicBezTo>
                  <a:lnTo>
                    <a:pt x="1247513" y="1208951"/>
                  </a:lnTo>
                  <a:cubicBezTo>
                    <a:pt x="1230473" y="1057669"/>
                    <a:pt x="1188213" y="893777"/>
                    <a:pt x="1171173" y="742495"/>
                  </a:cubicBezTo>
                  <a:cubicBezTo>
                    <a:pt x="1161715" y="693106"/>
                    <a:pt x="1152257" y="637412"/>
                    <a:pt x="1142799" y="588023"/>
                  </a:cubicBezTo>
                  <a:lnTo>
                    <a:pt x="1090797" y="348518"/>
                  </a:lnTo>
                  <a:cubicBezTo>
                    <a:pt x="1089746" y="303803"/>
                    <a:pt x="1066629" y="114071"/>
                    <a:pt x="1059274" y="0"/>
                  </a:cubicBezTo>
                  <a:lnTo>
                    <a:pt x="243883" y="800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Koorde 48"/>
            <p:cNvSpPr/>
            <p:nvPr/>
          </p:nvSpPr>
          <p:spPr>
            <a:xfrm rot="6864726">
              <a:off x="1129446" y="2879596"/>
              <a:ext cx="630028" cy="630028"/>
            </a:xfrm>
            <a:prstGeom prst="chord">
              <a:avLst>
                <a:gd name="adj1" fmla="val 2819545"/>
                <a:gd name="adj2" fmla="val 1547497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0" name="Groep 49"/>
            <p:cNvGrpSpPr/>
            <p:nvPr/>
          </p:nvGrpSpPr>
          <p:grpSpPr>
            <a:xfrm>
              <a:off x="-82419" y="1529970"/>
              <a:ext cx="3063429" cy="3063429"/>
              <a:chOff x="-82419" y="1529970"/>
              <a:chExt cx="3063429" cy="3063429"/>
            </a:xfrm>
          </p:grpSpPr>
          <p:sp>
            <p:nvSpPr>
              <p:cNvPr id="51" name="Vrije vorm 50"/>
              <p:cNvSpPr/>
              <p:nvPr/>
            </p:nvSpPr>
            <p:spPr>
              <a:xfrm>
                <a:off x="1370525" y="2196074"/>
                <a:ext cx="993775" cy="940594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775" h="940594">
                    <a:moveTo>
                      <a:pt x="0" y="838994"/>
                    </a:moveTo>
                    <a:lnTo>
                      <a:pt x="823912" y="0"/>
                    </a:lnTo>
                    <a:lnTo>
                      <a:pt x="993775" y="169069"/>
                    </a:lnTo>
                    <a:lnTo>
                      <a:pt x="379412" y="794544"/>
                    </a:lnTo>
                    <a:lnTo>
                      <a:pt x="317500" y="724694"/>
                    </a:lnTo>
                    <a:lnTo>
                      <a:pt x="88900" y="940594"/>
                    </a:lnTo>
                    <a:lnTo>
                      <a:pt x="0" y="8389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Vrije vorm 51"/>
              <p:cNvSpPr/>
              <p:nvPr/>
            </p:nvSpPr>
            <p:spPr>
              <a:xfrm rot="16200000">
                <a:off x="522117" y="2133517"/>
                <a:ext cx="974725" cy="916782"/>
              </a:xfrm>
              <a:custGeom>
                <a:avLst/>
                <a:gdLst>
                  <a:gd name="connsiteX0" fmla="*/ 0 w 984250"/>
                  <a:gd name="connsiteY0" fmla="*/ 841375 h 923925"/>
                  <a:gd name="connsiteX1" fmla="*/ 831850 w 984250"/>
                  <a:gd name="connsiteY1" fmla="*/ 0 h 923925"/>
                  <a:gd name="connsiteX2" fmla="*/ 984250 w 984250"/>
                  <a:gd name="connsiteY2" fmla="*/ 161925 h 923925"/>
                  <a:gd name="connsiteX3" fmla="*/ 371475 w 984250"/>
                  <a:gd name="connsiteY3" fmla="*/ 762000 h 923925"/>
                  <a:gd name="connsiteX4" fmla="*/ 314325 w 984250"/>
                  <a:gd name="connsiteY4" fmla="*/ 692150 h 923925"/>
                  <a:gd name="connsiteX5" fmla="*/ 88900 w 984250"/>
                  <a:gd name="connsiteY5" fmla="*/ 923925 h 923925"/>
                  <a:gd name="connsiteX6" fmla="*/ 0 w 984250"/>
                  <a:gd name="connsiteY6" fmla="*/ 841375 h 923925"/>
                  <a:gd name="connsiteX0" fmla="*/ 0 w 984250"/>
                  <a:gd name="connsiteY0" fmla="*/ 844550 h 927100"/>
                  <a:gd name="connsiteX1" fmla="*/ 831850 w 984250"/>
                  <a:gd name="connsiteY1" fmla="*/ 0 h 927100"/>
                  <a:gd name="connsiteX2" fmla="*/ 984250 w 984250"/>
                  <a:gd name="connsiteY2" fmla="*/ 165100 h 927100"/>
                  <a:gd name="connsiteX3" fmla="*/ 371475 w 984250"/>
                  <a:gd name="connsiteY3" fmla="*/ 765175 h 927100"/>
                  <a:gd name="connsiteX4" fmla="*/ 314325 w 984250"/>
                  <a:gd name="connsiteY4" fmla="*/ 695325 h 927100"/>
                  <a:gd name="connsiteX5" fmla="*/ 88900 w 984250"/>
                  <a:gd name="connsiteY5" fmla="*/ 927100 h 927100"/>
                  <a:gd name="connsiteX6" fmla="*/ 0 w 984250"/>
                  <a:gd name="connsiteY6" fmla="*/ 844550 h 927100"/>
                  <a:gd name="connsiteX0" fmla="*/ 0 w 984250"/>
                  <a:gd name="connsiteY0" fmla="*/ 85090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50900 h 933450"/>
                  <a:gd name="connsiteX0" fmla="*/ 0 w 984250"/>
                  <a:gd name="connsiteY0" fmla="*/ 831850 h 933450"/>
                  <a:gd name="connsiteX1" fmla="*/ 828675 w 984250"/>
                  <a:gd name="connsiteY1" fmla="*/ 0 h 933450"/>
                  <a:gd name="connsiteX2" fmla="*/ 984250 w 984250"/>
                  <a:gd name="connsiteY2" fmla="*/ 171450 h 933450"/>
                  <a:gd name="connsiteX3" fmla="*/ 371475 w 984250"/>
                  <a:gd name="connsiteY3" fmla="*/ 771525 h 933450"/>
                  <a:gd name="connsiteX4" fmla="*/ 314325 w 984250"/>
                  <a:gd name="connsiteY4" fmla="*/ 701675 h 933450"/>
                  <a:gd name="connsiteX5" fmla="*/ 88900 w 984250"/>
                  <a:gd name="connsiteY5" fmla="*/ 933450 h 933450"/>
                  <a:gd name="connsiteX6" fmla="*/ 0 w 984250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71475 w 993775"/>
                  <a:gd name="connsiteY3" fmla="*/ 77152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4325 w 993775"/>
                  <a:gd name="connsiteY4" fmla="*/ 701675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8675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1850 h 933450"/>
                  <a:gd name="connsiteX1" fmla="*/ 821531 w 993775"/>
                  <a:gd name="connsiteY1" fmla="*/ 0 h 933450"/>
                  <a:gd name="connsiteX2" fmla="*/ 993775 w 993775"/>
                  <a:gd name="connsiteY2" fmla="*/ 161925 h 933450"/>
                  <a:gd name="connsiteX3" fmla="*/ 384175 w 993775"/>
                  <a:gd name="connsiteY3" fmla="*/ 777875 h 933450"/>
                  <a:gd name="connsiteX4" fmla="*/ 317500 w 993775"/>
                  <a:gd name="connsiteY4" fmla="*/ 717550 h 933450"/>
                  <a:gd name="connsiteX5" fmla="*/ 88900 w 993775"/>
                  <a:gd name="connsiteY5" fmla="*/ 933450 h 933450"/>
                  <a:gd name="connsiteX6" fmla="*/ 0 w 993775"/>
                  <a:gd name="connsiteY6" fmla="*/ 831850 h 933450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84175 w 993775"/>
                  <a:gd name="connsiteY3" fmla="*/ 785019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38994 h 940594"/>
                  <a:gd name="connsiteX1" fmla="*/ 823912 w 993775"/>
                  <a:gd name="connsiteY1" fmla="*/ 0 h 940594"/>
                  <a:gd name="connsiteX2" fmla="*/ 993775 w 993775"/>
                  <a:gd name="connsiteY2" fmla="*/ 169069 h 940594"/>
                  <a:gd name="connsiteX3" fmla="*/ 379412 w 993775"/>
                  <a:gd name="connsiteY3" fmla="*/ 794544 h 940594"/>
                  <a:gd name="connsiteX4" fmla="*/ 317500 w 993775"/>
                  <a:gd name="connsiteY4" fmla="*/ 724694 h 940594"/>
                  <a:gd name="connsiteX5" fmla="*/ 88900 w 993775"/>
                  <a:gd name="connsiteY5" fmla="*/ 940594 h 940594"/>
                  <a:gd name="connsiteX6" fmla="*/ 0 w 993775"/>
                  <a:gd name="connsiteY6" fmla="*/ 838994 h 940594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9129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93775"/>
                  <a:gd name="connsiteY0" fmla="*/ 861217 h 962817"/>
                  <a:gd name="connsiteX1" fmla="*/ 830262 w 993775"/>
                  <a:gd name="connsiteY1" fmla="*/ 0 h 962817"/>
                  <a:gd name="connsiteX2" fmla="*/ 993775 w 993775"/>
                  <a:gd name="connsiteY2" fmla="*/ 159542 h 962817"/>
                  <a:gd name="connsiteX3" fmla="*/ 379412 w 993775"/>
                  <a:gd name="connsiteY3" fmla="*/ 816767 h 962817"/>
                  <a:gd name="connsiteX4" fmla="*/ 317500 w 993775"/>
                  <a:gd name="connsiteY4" fmla="*/ 746917 h 962817"/>
                  <a:gd name="connsiteX5" fmla="*/ 88900 w 993775"/>
                  <a:gd name="connsiteY5" fmla="*/ 962817 h 962817"/>
                  <a:gd name="connsiteX6" fmla="*/ 0 w 993775"/>
                  <a:gd name="connsiteY6" fmla="*/ 861217 h 962817"/>
                  <a:gd name="connsiteX0" fmla="*/ 0 w 974725"/>
                  <a:gd name="connsiteY0" fmla="*/ 810417 h 962817"/>
                  <a:gd name="connsiteX1" fmla="*/ 811212 w 974725"/>
                  <a:gd name="connsiteY1" fmla="*/ 0 h 962817"/>
                  <a:gd name="connsiteX2" fmla="*/ 974725 w 974725"/>
                  <a:gd name="connsiteY2" fmla="*/ 159542 h 962817"/>
                  <a:gd name="connsiteX3" fmla="*/ 360362 w 974725"/>
                  <a:gd name="connsiteY3" fmla="*/ 816767 h 962817"/>
                  <a:gd name="connsiteX4" fmla="*/ 298450 w 974725"/>
                  <a:gd name="connsiteY4" fmla="*/ 746917 h 962817"/>
                  <a:gd name="connsiteX5" fmla="*/ 69850 w 974725"/>
                  <a:gd name="connsiteY5" fmla="*/ 962817 h 962817"/>
                  <a:gd name="connsiteX6" fmla="*/ 0 w 974725"/>
                  <a:gd name="connsiteY6" fmla="*/ 810417 h 962817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298450 w 974725"/>
                  <a:gd name="connsiteY4" fmla="*/ 746917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0362 w 974725"/>
                  <a:gd name="connsiteY3" fmla="*/ 816767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69884 w 974725"/>
                  <a:gd name="connsiteY3" fmla="*/ 721520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20676 w 974725"/>
                  <a:gd name="connsiteY4" fmla="*/ 680245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02492"/>
                  <a:gd name="connsiteX1" fmla="*/ 811212 w 974725"/>
                  <a:gd name="connsiteY1" fmla="*/ 0 h 902492"/>
                  <a:gd name="connsiteX2" fmla="*/ 974725 w 974725"/>
                  <a:gd name="connsiteY2" fmla="*/ 159542 h 902492"/>
                  <a:gd name="connsiteX3" fmla="*/ 350831 w 974725"/>
                  <a:gd name="connsiteY3" fmla="*/ 775498 h 902492"/>
                  <a:gd name="connsiteX4" fmla="*/ 301622 w 974725"/>
                  <a:gd name="connsiteY4" fmla="*/ 720730 h 902492"/>
                  <a:gd name="connsiteX5" fmla="*/ 92075 w 974725"/>
                  <a:gd name="connsiteY5" fmla="*/ 902492 h 902492"/>
                  <a:gd name="connsiteX6" fmla="*/ 0 w 974725"/>
                  <a:gd name="connsiteY6" fmla="*/ 810417 h 90249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50831 w 974725"/>
                  <a:gd name="connsiteY3" fmla="*/ 775498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  <a:gd name="connsiteX0" fmla="*/ 0 w 974725"/>
                  <a:gd name="connsiteY0" fmla="*/ 810417 h 916782"/>
                  <a:gd name="connsiteX1" fmla="*/ 811212 w 974725"/>
                  <a:gd name="connsiteY1" fmla="*/ 0 h 916782"/>
                  <a:gd name="connsiteX2" fmla="*/ 974725 w 974725"/>
                  <a:gd name="connsiteY2" fmla="*/ 159542 h 916782"/>
                  <a:gd name="connsiteX3" fmla="*/ 360353 w 974725"/>
                  <a:gd name="connsiteY3" fmla="*/ 775501 h 916782"/>
                  <a:gd name="connsiteX4" fmla="*/ 301622 w 974725"/>
                  <a:gd name="connsiteY4" fmla="*/ 720730 h 916782"/>
                  <a:gd name="connsiteX5" fmla="*/ 99215 w 974725"/>
                  <a:gd name="connsiteY5" fmla="*/ 916782 h 916782"/>
                  <a:gd name="connsiteX6" fmla="*/ 0 w 974725"/>
                  <a:gd name="connsiteY6" fmla="*/ 810417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916782">
                    <a:moveTo>
                      <a:pt x="0" y="810417"/>
                    </a:moveTo>
                    <a:lnTo>
                      <a:pt x="811212" y="0"/>
                    </a:lnTo>
                    <a:lnTo>
                      <a:pt x="974725" y="159542"/>
                    </a:lnTo>
                    <a:lnTo>
                      <a:pt x="360353" y="775501"/>
                    </a:lnTo>
                    <a:lnTo>
                      <a:pt x="301622" y="720730"/>
                    </a:lnTo>
                    <a:lnTo>
                      <a:pt x="99215" y="916782"/>
                    </a:lnTo>
                    <a:lnTo>
                      <a:pt x="0" y="81041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Vrije vorm 52"/>
              <p:cNvSpPr/>
              <p:nvPr/>
            </p:nvSpPr>
            <p:spPr>
              <a:xfrm>
                <a:off x="479938" y="3046974"/>
                <a:ext cx="988218" cy="916782"/>
              </a:xfrm>
              <a:custGeom>
                <a:avLst/>
                <a:gdLst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8593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  <a:gd name="connsiteX0" fmla="*/ 912018 w 988218"/>
                  <a:gd name="connsiteY0" fmla="*/ 0 h 912020"/>
                  <a:gd name="connsiteX1" fmla="*/ 650081 w 988218"/>
                  <a:gd name="connsiteY1" fmla="*/ 197644 h 912020"/>
                  <a:gd name="connsiteX2" fmla="*/ 600075 w 988218"/>
                  <a:gd name="connsiteY2" fmla="*/ 147638 h 912020"/>
                  <a:gd name="connsiteX3" fmla="*/ 0 w 988218"/>
                  <a:gd name="connsiteY3" fmla="*/ 747713 h 912020"/>
                  <a:gd name="connsiteX4" fmla="*/ 164305 w 988218"/>
                  <a:gd name="connsiteY4" fmla="*/ 912020 h 912020"/>
                  <a:gd name="connsiteX5" fmla="*/ 988218 w 988218"/>
                  <a:gd name="connsiteY5" fmla="*/ 90488 h 912020"/>
                  <a:gd name="connsiteX6" fmla="*/ 912018 w 988218"/>
                  <a:gd name="connsiteY6" fmla="*/ 0 h 912020"/>
                  <a:gd name="connsiteX0" fmla="*/ 912018 w 988218"/>
                  <a:gd name="connsiteY0" fmla="*/ 0 h 916782"/>
                  <a:gd name="connsiteX1" fmla="*/ 650081 w 988218"/>
                  <a:gd name="connsiteY1" fmla="*/ 197644 h 916782"/>
                  <a:gd name="connsiteX2" fmla="*/ 600075 w 988218"/>
                  <a:gd name="connsiteY2" fmla="*/ 147638 h 916782"/>
                  <a:gd name="connsiteX3" fmla="*/ 0 w 988218"/>
                  <a:gd name="connsiteY3" fmla="*/ 747713 h 916782"/>
                  <a:gd name="connsiteX4" fmla="*/ 171448 w 988218"/>
                  <a:gd name="connsiteY4" fmla="*/ 916782 h 916782"/>
                  <a:gd name="connsiteX5" fmla="*/ 988218 w 988218"/>
                  <a:gd name="connsiteY5" fmla="*/ 90488 h 916782"/>
                  <a:gd name="connsiteX6" fmla="*/ 912018 w 988218"/>
                  <a:gd name="connsiteY6" fmla="*/ 0 h 9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218" h="916782">
                    <a:moveTo>
                      <a:pt x="912018" y="0"/>
                    </a:moveTo>
                    <a:lnTo>
                      <a:pt x="650081" y="197644"/>
                    </a:lnTo>
                    <a:lnTo>
                      <a:pt x="600075" y="147638"/>
                    </a:lnTo>
                    <a:lnTo>
                      <a:pt x="0" y="747713"/>
                    </a:lnTo>
                    <a:lnTo>
                      <a:pt x="171448" y="916782"/>
                    </a:lnTo>
                    <a:lnTo>
                      <a:pt x="988218" y="90488"/>
                    </a:lnTo>
                    <a:lnTo>
                      <a:pt x="912018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Vrije vorm 53"/>
              <p:cNvSpPr/>
              <p:nvPr/>
            </p:nvSpPr>
            <p:spPr>
              <a:xfrm>
                <a:off x="1365763" y="2968393"/>
                <a:ext cx="942975" cy="1009650"/>
              </a:xfrm>
              <a:custGeom>
                <a:avLst/>
                <a:gdLst>
                  <a:gd name="connsiteX0" fmla="*/ 85725 w 942975"/>
                  <a:gd name="connsiteY0" fmla="*/ 0 h 1009650"/>
                  <a:gd name="connsiteX1" fmla="*/ 942975 w 942975"/>
                  <a:gd name="connsiteY1" fmla="*/ 852488 h 1009650"/>
                  <a:gd name="connsiteX2" fmla="*/ 776287 w 942975"/>
                  <a:gd name="connsiteY2" fmla="*/ 1009650 h 1009650"/>
                  <a:gd name="connsiteX3" fmla="*/ 452437 w 942975"/>
                  <a:gd name="connsiteY3" fmla="*/ 690563 h 1009650"/>
                  <a:gd name="connsiteX4" fmla="*/ 0 w 942975"/>
                  <a:gd name="connsiteY4" fmla="*/ 104775 h 1009650"/>
                  <a:gd name="connsiteX5" fmla="*/ 85725 w 942975"/>
                  <a:gd name="connsiteY5" fmla="*/ 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975" h="1009650">
                    <a:moveTo>
                      <a:pt x="85725" y="0"/>
                    </a:moveTo>
                    <a:lnTo>
                      <a:pt x="942975" y="852488"/>
                    </a:lnTo>
                    <a:lnTo>
                      <a:pt x="776287" y="1009650"/>
                    </a:lnTo>
                    <a:lnTo>
                      <a:pt x="452437" y="690563"/>
                    </a:lnTo>
                    <a:lnTo>
                      <a:pt x="0" y="104775"/>
                    </a:lnTo>
                    <a:lnTo>
                      <a:pt x="857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uit 54"/>
              <p:cNvSpPr/>
              <p:nvPr/>
            </p:nvSpPr>
            <p:spPr>
              <a:xfrm>
                <a:off x="1372669" y="2985062"/>
                <a:ext cx="153254" cy="153246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al 55"/>
              <p:cNvSpPr/>
              <p:nvPr/>
            </p:nvSpPr>
            <p:spPr>
              <a:xfrm>
                <a:off x="-82419" y="1529970"/>
                <a:ext cx="3063429" cy="3063429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5B47A7DC-8A93-4258-8434-01FF3B731EB6}"/>
              </a:ext>
            </a:extLst>
          </p:cNvPr>
          <p:cNvSpPr txBox="1"/>
          <p:nvPr/>
        </p:nvSpPr>
        <p:spPr>
          <a:xfrm>
            <a:off x="5818038" y="2649196"/>
            <a:ext cx="414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WWW.KINDERDIJK.NL</a:t>
            </a:r>
          </a:p>
        </p:txBody>
      </p:sp>
    </p:spTree>
    <p:extLst>
      <p:ext uri="{BB962C8B-B14F-4D97-AF65-F5344CB8AC3E}">
        <p14:creationId xmlns:p14="http://schemas.microsoft.com/office/powerpoint/2010/main" val="25697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279</Words>
  <Application>Microsoft Office PowerPoint</Application>
  <PresentationFormat>Breedbeeld</PresentationFormat>
  <Paragraphs>72</Paragraphs>
  <Slides>8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Stage SWK</dc:creator>
  <cp:lastModifiedBy>Heleen Regenspurg</cp:lastModifiedBy>
  <cp:revision>66</cp:revision>
  <cp:lastPrinted>2017-08-30T12:38:31Z</cp:lastPrinted>
  <dcterms:created xsi:type="dcterms:W3CDTF">2017-08-29T14:20:49Z</dcterms:created>
  <dcterms:modified xsi:type="dcterms:W3CDTF">2020-12-07T16:03:52Z</dcterms:modified>
</cp:coreProperties>
</file>