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9" r:id="rId6"/>
    <p:sldId id="270" r:id="rId7"/>
    <p:sldId id="307" r:id="rId8"/>
    <p:sldId id="308" r:id="rId9"/>
    <p:sldId id="309" r:id="rId10"/>
    <p:sldId id="293" r:id="rId11"/>
    <p:sldId id="310" r:id="rId12"/>
    <p:sldId id="311" r:id="rId13"/>
    <p:sldId id="295" r:id="rId14"/>
    <p:sldId id="306" r:id="rId15"/>
    <p:sldId id="299" r:id="rId16"/>
    <p:sldId id="272" r:id="rId17"/>
    <p:sldId id="303" r:id="rId18"/>
    <p:sldId id="305" r:id="rId19"/>
    <p:sldId id="304" r:id="rId20"/>
    <p:sldId id="263"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D37D39-95E1-4588-BA58-5E41B91B3D6C}" v="15" dt="2025-10-16T09:59:14.9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ia Ouwerkerk | Marketing Drenthe" userId="56a3cfb8-8ca5-4812-b4bf-53cf6a6c0bee" providerId="ADAL" clId="{4F309CBE-0691-4725-B0EF-6A1737F04BF8}"/>
    <pc:docChg chg="undo custSel addSld delSld modSld">
      <pc:chgData name="Sylvia Ouwerkerk | Marketing Drenthe" userId="56a3cfb8-8ca5-4812-b4bf-53cf6a6c0bee" providerId="ADAL" clId="{4F309CBE-0691-4725-B0EF-6A1737F04BF8}" dt="2025-10-14T13:03:21.155" v="2723" actId="20577"/>
      <pc:docMkLst>
        <pc:docMk/>
      </pc:docMkLst>
      <pc:sldChg chg="addSp modSp add mod">
        <pc:chgData name="Sylvia Ouwerkerk | Marketing Drenthe" userId="56a3cfb8-8ca5-4812-b4bf-53cf6a6c0bee" providerId="ADAL" clId="{4F309CBE-0691-4725-B0EF-6A1737F04BF8}" dt="2025-10-14T13:00:44.776" v="2704" actId="20577"/>
        <pc:sldMkLst>
          <pc:docMk/>
          <pc:sldMk cId="2073371364" sldId="259"/>
        </pc:sldMkLst>
        <pc:spChg chg="add mod">
          <ac:chgData name="Sylvia Ouwerkerk | Marketing Drenthe" userId="56a3cfb8-8ca5-4812-b4bf-53cf6a6c0bee" providerId="ADAL" clId="{4F309CBE-0691-4725-B0EF-6A1737F04BF8}" dt="2025-10-13T08:27:46.701" v="923"/>
          <ac:spMkLst>
            <pc:docMk/>
            <pc:sldMk cId="2073371364" sldId="259"/>
            <ac:spMk id="2" creationId="{787D30CE-995A-CC15-38D3-240E9742C59B}"/>
          </ac:spMkLst>
        </pc:spChg>
        <pc:spChg chg="mod">
          <ac:chgData name="Sylvia Ouwerkerk | Marketing Drenthe" userId="56a3cfb8-8ca5-4812-b4bf-53cf6a6c0bee" providerId="ADAL" clId="{4F309CBE-0691-4725-B0EF-6A1737F04BF8}" dt="2025-10-14T13:00:44.776" v="2704" actId="20577"/>
          <ac:spMkLst>
            <pc:docMk/>
            <pc:sldMk cId="2073371364" sldId="259"/>
            <ac:spMk id="8" creationId="{00000000-0000-0000-0000-000000000000}"/>
          </ac:spMkLst>
        </pc:spChg>
      </pc:sldChg>
      <pc:sldChg chg="del">
        <pc:chgData name="Sylvia Ouwerkerk | Marketing Drenthe" userId="56a3cfb8-8ca5-4812-b4bf-53cf6a6c0bee" providerId="ADAL" clId="{4F309CBE-0691-4725-B0EF-6A1737F04BF8}" dt="2025-10-13T09:19:35.492" v="1454" actId="47"/>
        <pc:sldMkLst>
          <pc:docMk/>
          <pc:sldMk cId="832355962" sldId="266"/>
        </pc:sldMkLst>
      </pc:sldChg>
      <pc:sldChg chg="modSp add mod">
        <pc:chgData name="Sylvia Ouwerkerk | Marketing Drenthe" userId="56a3cfb8-8ca5-4812-b4bf-53cf6a6c0bee" providerId="ADAL" clId="{4F309CBE-0691-4725-B0EF-6A1737F04BF8}" dt="2025-10-14T12:57:33.802" v="2677" actId="13926"/>
        <pc:sldMkLst>
          <pc:docMk/>
          <pc:sldMk cId="810248627" sldId="270"/>
        </pc:sldMkLst>
        <pc:spChg chg="mod">
          <ac:chgData name="Sylvia Ouwerkerk | Marketing Drenthe" userId="56a3cfb8-8ca5-4812-b4bf-53cf6a6c0bee" providerId="ADAL" clId="{4F309CBE-0691-4725-B0EF-6A1737F04BF8}" dt="2025-10-13T09:12:12.425" v="1420" actId="1035"/>
          <ac:spMkLst>
            <pc:docMk/>
            <pc:sldMk cId="810248627" sldId="270"/>
            <ac:spMk id="8" creationId="{31926F76-15F8-DDDA-649A-A3DF26519D36}"/>
          </ac:spMkLst>
        </pc:spChg>
        <pc:spChg chg="mod">
          <ac:chgData name="Sylvia Ouwerkerk | Marketing Drenthe" userId="56a3cfb8-8ca5-4812-b4bf-53cf6a6c0bee" providerId="ADAL" clId="{4F309CBE-0691-4725-B0EF-6A1737F04BF8}" dt="2025-10-13T08:07:39.930" v="45" actId="1076"/>
          <ac:spMkLst>
            <pc:docMk/>
            <pc:sldMk cId="810248627" sldId="270"/>
            <ac:spMk id="9" creationId="{00000000-0000-0000-0000-000000000000}"/>
          </ac:spMkLst>
        </pc:spChg>
        <pc:spChg chg="mod">
          <ac:chgData name="Sylvia Ouwerkerk | Marketing Drenthe" userId="56a3cfb8-8ca5-4812-b4bf-53cf6a6c0bee" providerId="ADAL" clId="{4F309CBE-0691-4725-B0EF-6A1737F04BF8}" dt="2025-10-13T09:13:37.060" v="1453" actId="20577"/>
          <ac:spMkLst>
            <pc:docMk/>
            <pc:sldMk cId="810248627" sldId="270"/>
            <ac:spMk id="12" creationId="{1CC72A45-95CE-1F61-4C2D-147701198E19}"/>
          </ac:spMkLst>
        </pc:spChg>
        <pc:spChg chg="mod">
          <ac:chgData name="Sylvia Ouwerkerk | Marketing Drenthe" userId="56a3cfb8-8ca5-4812-b4bf-53cf6a6c0bee" providerId="ADAL" clId="{4F309CBE-0691-4725-B0EF-6A1737F04BF8}" dt="2025-10-14T12:57:33.802" v="2677" actId="13926"/>
          <ac:spMkLst>
            <pc:docMk/>
            <pc:sldMk cId="810248627" sldId="270"/>
            <ac:spMk id="13" creationId="{86A30D86-46BF-873E-9FD6-3649E461C056}"/>
          </ac:spMkLst>
        </pc:spChg>
        <pc:spChg chg="mod">
          <ac:chgData name="Sylvia Ouwerkerk | Marketing Drenthe" userId="56a3cfb8-8ca5-4812-b4bf-53cf6a6c0bee" providerId="ADAL" clId="{4F309CBE-0691-4725-B0EF-6A1737F04BF8}" dt="2025-10-13T09:13:31.453" v="1452" actId="404"/>
          <ac:spMkLst>
            <pc:docMk/>
            <pc:sldMk cId="810248627" sldId="270"/>
            <ac:spMk id="16" creationId="{00000000-0000-0000-0000-000000000000}"/>
          </ac:spMkLst>
        </pc:spChg>
        <pc:spChg chg="mod">
          <ac:chgData name="Sylvia Ouwerkerk | Marketing Drenthe" userId="56a3cfb8-8ca5-4812-b4bf-53cf6a6c0bee" providerId="ADAL" clId="{4F309CBE-0691-4725-B0EF-6A1737F04BF8}" dt="2025-10-13T09:11:52.696" v="1408" actId="1036"/>
          <ac:spMkLst>
            <pc:docMk/>
            <pc:sldMk cId="810248627" sldId="270"/>
            <ac:spMk id="20" creationId="{00000000-0000-0000-0000-000000000000}"/>
          </ac:spMkLst>
        </pc:spChg>
        <pc:spChg chg="mod">
          <ac:chgData name="Sylvia Ouwerkerk | Marketing Drenthe" userId="56a3cfb8-8ca5-4812-b4bf-53cf6a6c0bee" providerId="ADAL" clId="{4F309CBE-0691-4725-B0EF-6A1737F04BF8}" dt="2025-10-13T09:11:52.696" v="1408" actId="1036"/>
          <ac:spMkLst>
            <pc:docMk/>
            <pc:sldMk cId="810248627" sldId="270"/>
            <ac:spMk id="21" creationId="{00000000-0000-0000-0000-000000000000}"/>
          </ac:spMkLst>
        </pc:spChg>
        <pc:spChg chg="mod">
          <ac:chgData name="Sylvia Ouwerkerk | Marketing Drenthe" userId="56a3cfb8-8ca5-4812-b4bf-53cf6a6c0bee" providerId="ADAL" clId="{4F309CBE-0691-4725-B0EF-6A1737F04BF8}" dt="2025-10-13T08:08:33.067" v="63" actId="20577"/>
          <ac:spMkLst>
            <pc:docMk/>
            <pc:sldMk cId="810248627" sldId="270"/>
            <ac:spMk id="34" creationId="{29932123-A809-5285-2DB9-F5913113D4D6}"/>
          </ac:spMkLst>
        </pc:spChg>
        <pc:spChg chg="mod">
          <ac:chgData name="Sylvia Ouwerkerk | Marketing Drenthe" userId="56a3cfb8-8ca5-4812-b4bf-53cf6a6c0bee" providerId="ADAL" clId="{4F309CBE-0691-4725-B0EF-6A1737F04BF8}" dt="2025-10-13T09:13:12.581" v="1450" actId="20577"/>
          <ac:spMkLst>
            <pc:docMk/>
            <pc:sldMk cId="810248627" sldId="270"/>
            <ac:spMk id="35" creationId="{B6A3746C-1DD8-BEA8-893B-0B88954DD983}"/>
          </ac:spMkLst>
        </pc:spChg>
        <pc:spChg chg="mod">
          <ac:chgData name="Sylvia Ouwerkerk | Marketing Drenthe" userId="56a3cfb8-8ca5-4812-b4bf-53cf6a6c0bee" providerId="ADAL" clId="{4F309CBE-0691-4725-B0EF-6A1737F04BF8}" dt="2025-10-13T08:07:51.637" v="57" actId="20577"/>
          <ac:spMkLst>
            <pc:docMk/>
            <pc:sldMk cId="810248627" sldId="270"/>
            <ac:spMk id="37" creationId="{76DF8BA7-2781-70FA-E295-19A8EDB2F1A4}"/>
          </ac:spMkLst>
        </pc:spChg>
        <pc:spChg chg="mod">
          <ac:chgData name="Sylvia Ouwerkerk | Marketing Drenthe" userId="56a3cfb8-8ca5-4812-b4bf-53cf6a6c0bee" providerId="ADAL" clId="{4F309CBE-0691-4725-B0EF-6A1737F04BF8}" dt="2025-10-13T08:08:48.175" v="64" actId="6549"/>
          <ac:spMkLst>
            <pc:docMk/>
            <pc:sldMk cId="810248627" sldId="270"/>
            <ac:spMk id="39" creationId="{B14EF75C-0091-0EA0-311B-5A9A600FD9A9}"/>
          </ac:spMkLst>
        </pc:spChg>
        <pc:grpChg chg="mod">
          <ac:chgData name="Sylvia Ouwerkerk | Marketing Drenthe" userId="56a3cfb8-8ca5-4812-b4bf-53cf6a6c0bee" providerId="ADAL" clId="{4F309CBE-0691-4725-B0EF-6A1737F04BF8}" dt="2025-10-13T09:12:23.940" v="1427" actId="1036"/>
          <ac:grpSpMkLst>
            <pc:docMk/>
            <pc:sldMk cId="810248627" sldId="270"/>
            <ac:grpSpMk id="4" creationId="{83CDEE4F-FD6D-4D65-43DD-4777127D7F69}"/>
          </ac:grpSpMkLst>
        </pc:grpChg>
        <pc:picChg chg="mod">
          <ac:chgData name="Sylvia Ouwerkerk | Marketing Drenthe" userId="56a3cfb8-8ca5-4812-b4bf-53cf6a6c0bee" providerId="ADAL" clId="{4F309CBE-0691-4725-B0EF-6A1737F04BF8}" dt="2025-10-13T09:12:12.425" v="1420" actId="1035"/>
          <ac:picMkLst>
            <pc:docMk/>
            <pc:sldMk cId="810248627" sldId="270"/>
            <ac:picMk id="7" creationId="{A67CBCDE-4294-3DBA-F15D-BD230D299A7B}"/>
          </ac:picMkLst>
        </pc:picChg>
        <pc:picChg chg="mod">
          <ac:chgData name="Sylvia Ouwerkerk | Marketing Drenthe" userId="56a3cfb8-8ca5-4812-b4bf-53cf6a6c0bee" providerId="ADAL" clId="{4F309CBE-0691-4725-B0EF-6A1737F04BF8}" dt="2025-10-13T09:12:12.425" v="1420" actId="1035"/>
          <ac:picMkLst>
            <pc:docMk/>
            <pc:sldMk cId="810248627" sldId="270"/>
            <ac:picMk id="11" creationId="{21911164-C9E4-F60F-38FA-C3D5895A9AAD}"/>
          </ac:picMkLst>
        </pc:picChg>
        <pc:picChg chg="mod">
          <ac:chgData name="Sylvia Ouwerkerk | Marketing Drenthe" userId="56a3cfb8-8ca5-4812-b4bf-53cf6a6c0bee" providerId="ADAL" clId="{4F309CBE-0691-4725-B0EF-6A1737F04BF8}" dt="2025-10-13T09:11:52.696" v="1408" actId="1036"/>
          <ac:picMkLst>
            <pc:docMk/>
            <pc:sldMk cId="810248627" sldId="270"/>
            <ac:picMk id="19" creationId="{00000000-0000-0000-0000-000000000000}"/>
          </ac:picMkLst>
        </pc:picChg>
        <pc:picChg chg="mod">
          <ac:chgData name="Sylvia Ouwerkerk | Marketing Drenthe" userId="56a3cfb8-8ca5-4812-b4bf-53cf6a6c0bee" providerId="ADAL" clId="{4F309CBE-0691-4725-B0EF-6A1737F04BF8}" dt="2025-10-13T09:11:52.696" v="1408" actId="1036"/>
          <ac:picMkLst>
            <pc:docMk/>
            <pc:sldMk cId="810248627" sldId="270"/>
            <ac:picMk id="31" creationId="{00000000-0000-0000-0000-000000000000}"/>
          </ac:picMkLst>
        </pc:picChg>
      </pc:sldChg>
      <pc:sldChg chg="modSp add mod">
        <pc:chgData name="Sylvia Ouwerkerk | Marketing Drenthe" userId="56a3cfb8-8ca5-4812-b4bf-53cf6a6c0bee" providerId="ADAL" clId="{4F309CBE-0691-4725-B0EF-6A1737F04BF8}" dt="2025-10-14T13:03:21.155" v="2723" actId="20577"/>
        <pc:sldMkLst>
          <pc:docMk/>
          <pc:sldMk cId="1767190649" sldId="293"/>
        </pc:sldMkLst>
        <pc:spChg chg="mod">
          <ac:chgData name="Sylvia Ouwerkerk | Marketing Drenthe" userId="56a3cfb8-8ca5-4812-b4bf-53cf6a6c0bee" providerId="ADAL" clId="{4F309CBE-0691-4725-B0EF-6A1737F04BF8}" dt="2025-10-14T13:03:21.155" v="2723" actId="20577"/>
          <ac:spMkLst>
            <pc:docMk/>
            <pc:sldMk cId="1767190649" sldId="293"/>
            <ac:spMk id="2" creationId="{2EE66E48-AD99-D083-F278-ADA225D6460A}"/>
          </ac:spMkLst>
        </pc:spChg>
      </pc:sldChg>
      <pc:sldChg chg="addSp delSp modSp add mod">
        <pc:chgData name="Sylvia Ouwerkerk | Marketing Drenthe" userId="56a3cfb8-8ca5-4812-b4bf-53cf6a6c0bee" providerId="ADAL" clId="{4F309CBE-0691-4725-B0EF-6A1737F04BF8}" dt="2025-10-13T09:01:55.954" v="946" actId="14861"/>
        <pc:sldMkLst>
          <pc:docMk/>
          <pc:sldMk cId="2118560777" sldId="307"/>
        </pc:sldMkLst>
        <pc:picChg chg="add mod">
          <ac:chgData name="Sylvia Ouwerkerk | Marketing Drenthe" userId="56a3cfb8-8ca5-4812-b4bf-53cf6a6c0bee" providerId="ADAL" clId="{4F309CBE-0691-4725-B0EF-6A1737F04BF8}" dt="2025-10-13T09:01:55.954" v="946" actId="14861"/>
          <ac:picMkLst>
            <pc:docMk/>
            <pc:sldMk cId="2118560777" sldId="307"/>
            <ac:picMk id="4" creationId="{CD1AA68E-6D1A-AFBF-EC31-9068853FF219}"/>
          </ac:picMkLst>
        </pc:picChg>
        <pc:picChg chg="add mod">
          <ac:chgData name="Sylvia Ouwerkerk | Marketing Drenthe" userId="56a3cfb8-8ca5-4812-b4bf-53cf6a6c0bee" providerId="ADAL" clId="{4F309CBE-0691-4725-B0EF-6A1737F04BF8}" dt="2025-10-13T09:01:55.954" v="946" actId="14861"/>
          <ac:picMkLst>
            <pc:docMk/>
            <pc:sldMk cId="2118560777" sldId="307"/>
            <ac:picMk id="8" creationId="{7529E226-991B-243A-576A-FBAC4130BECA}"/>
          </ac:picMkLst>
        </pc:picChg>
        <pc:picChg chg="add mod">
          <ac:chgData name="Sylvia Ouwerkerk | Marketing Drenthe" userId="56a3cfb8-8ca5-4812-b4bf-53cf6a6c0bee" providerId="ADAL" clId="{4F309CBE-0691-4725-B0EF-6A1737F04BF8}" dt="2025-10-13T09:01:55.954" v="946" actId="14861"/>
          <ac:picMkLst>
            <pc:docMk/>
            <pc:sldMk cId="2118560777" sldId="307"/>
            <ac:picMk id="15" creationId="{5C408235-15DF-833F-4304-1ADDAA1A9B8A}"/>
          </ac:picMkLst>
        </pc:picChg>
      </pc:sldChg>
      <pc:sldChg chg="addSp delSp modSp add mod">
        <pc:chgData name="Sylvia Ouwerkerk | Marketing Drenthe" userId="56a3cfb8-8ca5-4812-b4bf-53cf6a6c0bee" providerId="ADAL" clId="{4F309CBE-0691-4725-B0EF-6A1737F04BF8}" dt="2025-10-13T09:03:21.006" v="961" actId="14861"/>
        <pc:sldMkLst>
          <pc:docMk/>
          <pc:sldMk cId="2430705411" sldId="308"/>
        </pc:sldMkLst>
        <pc:picChg chg="add mod modCrop">
          <ac:chgData name="Sylvia Ouwerkerk | Marketing Drenthe" userId="56a3cfb8-8ca5-4812-b4bf-53cf6a6c0bee" providerId="ADAL" clId="{4F309CBE-0691-4725-B0EF-6A1737F04BF8}" dt="2025-10-13T09:03:21.006" v="961" actId="14861"/>
          <ac:picMkLst>
            <pc:docMk/>
            <pc:sldMk cId="2430705411" sldId="308"/>
            <ac:picMk id="3" creationId="{B48233E3-00D1-F3BC-2ED0-91ECA801DF63}"/>
          </ac:picMkLst>
        </pc:picChg>
        <pc:picChg chg="add mod modCrop">
          <ac:chgData name="Sylvia Ouwerkerk | Marketing Drenthe" userId="56a3cfb8-8ca5-4812-b4bf-53cf6a6c0bee" providerId="ADAL" clId="{4F309CBE-0691-4725-B0EF-6A1737F04BF8}" dt="2025-10-13T09:03:21.006" v="961" actId="14861"/>
          <ac:picMkLst>
            <pc:docMk/>
            <pc:sldMk cId="2430705411" sldId="308"/>
            <ac:picMk id="6" creationId="{41E2977E-4F07-D1F5-5798-40BA8E8BA632}"/>
          </ac:picMkLst>
        </pc:picChg>
        <pc:picChg chg="mod">
          <ac:chgData name="Sylvia Ouwerkerk | Marketing Drenthe" userId="56a3cfb8-8ca5-4812-b4bf-53cf6a6c0bee" providerId="ADAL" clId="{4F309CBE-0691-4725-B0EF-6A1737F04BF8}" dt="2025-10-13T09:03:10.844" v="959" actId="1076"/>
          <ac:picMkLst>
            <pc:docMk/>
            <pc:sldMk cId="2430705411" sldId="308"/>
            <ac:picMk id="19" creationId="{1A58BADA-BA12-178D-4693-96FCCAAA448B}"/>
          </ac:picMkLst>
        </pc:picChg>
      </pc:sldChg>
      <pc:sldChg chg="addSp delSp modSp add mod">
        <pc:chgData name="Sylvia Ouwerkerk | Marketing Drenthe" userId="56a3cfb8-8ca5-4812-b4bf-53cf6a6c0bee" providerId="ADAL" clId="{4F309CBE-0691-4725-B0EF-6A1737F04BF8}" dt="2025-10-13T09:06:14.120" v="1002" actId="14861"/>
        <pc:sldMkLst>
          <pc:docMk/>
          <pc:sldMk cId="4006459390" sldId="309"/>
        </pc:sldMkLst>
        <pc:picChg chg="add mod">
          <ac:chgData name="Sylvia Ouwerkerk | Marketing Drenthe" userId="56a3cfb8-8ca5-4812-b4bf-53cf6a6c0bee" providerId="ADAL" clId="{4F309CBE-0691-4725-B0EF-6A1737F04BF8}" dt="2025-10-13T09:06:14.120" v="1002" actId="14861"/>
          <ac:picMkLst>
            <pc:docMk/>
            <pc:sldMk cId="4006459390" sldId="309"/>
            <ac:picMk id="7" creationId="{47DB9360-D0C8-2303-9982-DB16F3C69D61}"/>
          </ac:picMkLst>
        </pc:picChg>
        <pc:picChg chg="add mod">
          <ac:chgData name="Sylvia Ouwerkerk | Marketing Drenthe" userId="56a3cfb8-8ca5-4812-b4bf-53cf6a6c0bee" providerId="ADAL" clId="{4F309CBE-0691-4725-B0EF-6A1737F04BF8}" dt="2025-10-13T09:06:14.120" v="1002" actId="14861"/>
          <ac:picMkLst>
            <pc:docMk/>
            <pc:sldMk cId="4006459390" sldId="309"/>
            <ac:picMk id="13" creationId="{E01595CC-3EA3-E561-916F-D2164E0C2E8E}"/>
          </ac:picMkLst>
        </pc:picChg>
        <pc:picChg chg="add mod">
          <ac:chgData name="Sylvia Ouwerkerk | Marketing Drenthe" userId="56a3cfb8-8ca5-4812-b4bf-53cf6a6c0bee" providerId="ADAL" clId="{4F309CBE-0691-4725-B0EF-6A1737F04BF8}" dt="2025-10-13T09:06:14.120" v="1002" actId="14861"/>
          <ac:picMkLst>
            <pc:docMk/>
            <pc:sldMk cId="4006459390" sldId="309"/>
            <ac:picMk id="17" creationId="{02F3B764-5C7D-6933-4F0E-8CC66BE41E86}"/>
          </ac:picMkLst>
        </pc:picChg>
      </pc:sldChg>
    </pc:docChg>
  </pc:docChgLst>
  <pc:docChgLst>
    <pc:chgData name="Miranda Horstman | Marketing Drenthe" userId="47d6040a-5eff-49d8-9c6c-bd637fdd8669" providerId="ADAL" clId="{03DEDCB6-D010-4D23-8F62-CCA9865C56E3}"/>
    <pc:docChg chg="undo custSel addSld delSld modSld sldOrd">
      <pc:chgData name="Miranda Horstman | Marketing Drenthe" userId="47d6040a-5eff-49d8-9c6c-bd637fdd8669" providerId="ADAL" clId="{03DEDCB6-D010-4D23-8F62-CCA9865C56E3}" dt="2025-10-16T10:00:29.913" v="2675" actId="313"/>
      <pc:docMkLst>
        <pc:docMk/>
      </pc:docMkLst>
      <pc:sldChg chg="del">
        <pc:chgData name="Miranda Horstman | Marketing Drenthe" userId="47d6040a-5eff-49d8-9c6c-bd637fdd8669" providerId="ADAL" clId="{03DEDCB6-D010-4D23-8F62-CCA9865C56E3}" dt="2025-10-16T08:56:03.470" v="42" actId="47"/>
        <pc:sldMkLst>
          <pc:docMk/>
          <pc:sldMk cId="3263148473" sldId="267"/>
        </pc:sldMkLst>
      </pc:sldChg>
      <pc:sldChg chg="del">
        <pc:chgData name="Miranda Horstman | Marketing Drenthe" userId="47d6040a-5eff-49d8-9c6c-bd637fdd8669" providerId="ADAL" clId="{03DEDCB6-D010-4D23-8F62-CCA9865C56E3}" dt="2025-10-16T09:46:39.920" v="1277" actId="47"/>
        <pc:sldMkLst>
          <pc:docMk/>
          <pc:sldMk cId="2986127689" sldId="268"/>
        </pc:sldMkLst>
      </pc:sldChg>
      <pc:sldChg chg="addSp delSp modSp mod">
        <pc:chgData name="Miranda Horstman | Marketing Drenthe" userId="47d6040a-5eff-49d8-9c6c-bd637fdd8669" providerId="ADAL" clId="{03DEDCB6-D010-4D23-8F62-CCA9865C56E3}" dt="2025-10-16T09:52:34.604" v="1664" actId="20577"/>
        <pc:sldMkLst>
          <pc:docMk/>
          <pc:sldMk cId="2047110254" sldId="272"/>
        </pc:sldMkLst>
        <pc:spChg chg="mod">
          <ac:chgData name="Miranda Horstman | Marketing Drenthe" userId="47d6040a-5eff-49d8-9c6c-bd637fdd8669" providerId="ADAL" clId="{03DEDCB6-D010-4D23-8F62-CCA9865C56E3}" dt="2025-10-16T09:41:13.653" v="1228" actId="1076"/>
          <ac:spMkLst>
            <pc:docMk/>
            <pc:sldMk cId="2047110254" sldId="272"/>
            <ac:spMk id="9" creationId="{00000000-0000-0000-0000-000000000000}"/>
          </ac:spMkLst>
        </pc:spChg>
        <pc:spChg chg="mod">
          <ac:chgData name="Miranda Horstman | Marketing Drenthe" userId="47d6040a-5eff-49d8-9c6c-bd637fdd8669" providerId="ADAL" clId="{03DEDCB6-D010-4D23-8F62-CCA9865C56E3}" dt="2025-10-16T09:41:16.949" v="1230" actId="6549"/>
          <ac:spMkLst>
            <pc:docMk/>
            <pc:sldMk cId="2047110254" sldId="272"/>
            <ac:spMk id="10" creationId="{00000000-0000-0000-0000-000000000000}"/>
          </ac:spMkLst>
        </pc:spChg>
        <pc:spChg chg="add mod">
          <ac:chgData name="Miranda Horstman | Marketing Drenthe" userId="47d6040a-5eff-49d8-9c6c-bd637fdd8669" providerId="ADAL" clId="{03DEDCB6-D010-4D23-8F62-CCA9865C56E3}" dt="2025-10-16T09:52:34.604" v="1664" actId="20577"/>
          <ac:spMkLst>
            <pc:docMk/>
            <pc:sldMk cId="2047110254" sldId="272"/>
            <ac:spMk id="15" creationId="{D1344C70-842C-ED01-8971-51440B6ACB65}"/>
          </ac:spMkLst>
        </pc:spChg>
        <pc:grpChg chg="add mod">
          <ac:chgData name="Miranda Horstman | Marketing Drenthe" userId="47d6040a-5eff-49d8-9c6c-bd637fdd8669" providerId="ADAL" clId="{03DEDCB6-D010-4D23-8F62-CCA9865C56E3}" dt="2025-10-16T09:48:59.253" v="1295" actId="1076"/>
          <ac:grpSpMkLst>
            <pc:docMk/>
            <pc:sldMk cId="2047110254" sldId="272"/>
            <ac:grpSpMk id="14" creationId="{3EF85F15-C348-6D39-7001-3EB837385327}"/>
          </ac:grpSpMkLst>
        </pc:grpChg>
        <pc:picChg chg="add mod modCrop">
          <ac:chgData name="Miranda Horstman | Marketing Drenthe" userId="47d6040a-5eff-49d8-9c6c-bd637fdd8669" providerId="ADAL" clId="{03DEDCB6-D010-4D23-8F62-CCA9865C56E3}" dt="2025-10-16T09:45:47.231" v="1269" actId="164"/>
          <ac:picMkLst>
            <pc:docMk/>
            <pc:sldMk cId="2047110254" sldId="272"/>
            <ac:picMk id="2" creationId="{E34BF8D1-3940-EC0D-C6BE-9C543E494106}"/>
          </ac:picMkLst>
        </pc:picChg>
        <pc:picChg chg="add mod">
          <ac:chgData name="Miranda Horstman | Marketing Drenthe" userId="47d6040a-5eff-49d8-9c6c-bd637fdd8669" providerId="ADAL" clId="{03DEDCB6-D010-4D23-8F62-CCA9865C56E3}" dt="2025-10-16T09:45:47.231" v="1269" actId="164"/>
          <ac:picMkLst>
            <pc:docMk/>
            <pc:sldMk cId="2047110254" sldId="272"/>
            <ac:picMk id="4" creationId="{B8A649F7-9172-A31E-9D5C-9ECB9D645176}"/>
          </ac:picMkLst>
        </pc:picChg>
        <pc:picChg chg="del mod modCrop">
          <ac:chgData name="Miranda Horstman | Marketing Drenthe" userId="47d6040a-5eff-49d8-9c6c-bd637fdd8669" providerId="ADAL" clId="{03DEDCB6-D010-4D23-8F62-CCA9865C56E3}" dt="2025-10-16T09:43:34.681" v="1235" actId="478"/>
          <ac:picMkLst>
            <pc:docMk/>
            <pc:sldMk cId="2047110254" sldId="272"/>
            <ac:picMk id="7" creationId="{4410620E-F74B-BB7A-DDDD-95CB424E9E20}"/>
          </ac:picMkLst>
        </pc:picChg>
        <pc:picChg chg="add mod">
          <ac:chgData name="Miranda Horstman | Marketing Drenthe" userId="47d6040a-5eff-49d8-9c6c-bd637fdd8669" providerId="ADAL" clId="{03DEDCB6-D010-4D23-8F62-CCA9865C56E3}" dt="2025-10-16T09:45:47.231" v="1269" actId="164"/>
          <ac:picMkLst>
            <pc:docMk/>
            <pc:sldMk cId="2047110254" sldId="272"/>
            <ac:picMk id="13" creationId="{9ADCF56E-7AC3-092C-2044-A2AC1C11056E}"/>
          </ac:picMkLst>
        </pc:picChg>
      </pc:sldChg>
      <pc:sldChg chg="modSp del mod">
        <pc:chgData name="Miranda Horstman | Marketing Drenthe" userId="47d6040a-5eff-49d8-9c6c-bd637fdd8669" providerId="ADAL" clId="{03DEDCB6-D010-4D23-8F62-CCA9865C56E3}" dt="2025-10-16T08:56:38.243" v="65" actId="47"/>
        <pc:sldMkLst>
          <pc:docMk/>
          <pc:sldMk cId="644655503" sldId="277"/>
        </pc:sldMkLst>
        <pc:spChg chg="mod">
          <ac:chgData name="Miranda Horstman | Marketing Drenthe" userId="47d6040a-5eff-49d8-9c6c-bd637fdd8669" providerId="ADAL" clId="{03DEDCB6-D010-4D23-8F62-CCA9865C56E3}" dt="2025-10-16T08:56:11.891" v="64" actId="20577"/>
          <ac:spMkLst>
            <pc:docMk/>
            <pc:sldMk cId="644655503" sldId="277"/>
            <ac:spMk id="10" creationId="{00000000-0000-0000-0000-000000000000}"/>
          </ac:spMkLst>
        </pc:spChg>
      </pc:sldChg>
      <pc:sldChg chg="addSp modSp mod">
        <pc:chgData name="Miranda Horstman | Marketing Drenthe" userId="47d6040a-5eff-49d8-9c6c-bd637fdd8669" providerId="ADAL" clId="{03DEDCB6-D010-4D23-8F62-CCA9865C56E3}" dt="2025-10-16T09:18:52.567" v="1079" actId="20577"/>
        <pc:sldMkLst>
          <pc:docMk/>
          <pc:sldMk cId="4121096135" sldId="295"/>
        </pc:sldMkLst>
        <pc:spChg chg="add mod">
          <ac:chgData name="Miranda Horstman | Marketing Drenthe" userId="47d6040a-5eff-49d8-9c6c-bd637fdd8669" providerId="ADAL" clId="{03DEDCB6-D010-4D23-8F62-CCA9865C56E3}" dt="2025-10-16T09:18:52.567" v="1079" actId="20577"/>
          <ac:spMkLst>
            <pc:docMk/>
            <pc:sldMk cId="4121096135" sldId="295"/>
            <ac:spMk id="4" creationId="{426B6F0C-6FA6-3111-29AF-58BE4D7F318C}"/>
          </ac:spMkLst>
        </pc:spChg>
        <pc:spChg chg="mod">
          <ac:chgData name="Miranda Horstman | Marketing Drenthe" userId="47d6040a-5eff-49d8-9c6c-bd637fdd8669" providerId="ADAL" clId="{03DEDCB6-D010-4D23-8F62-CCA9865C56E3}" dt="2025-10-16T09:18:27.450" v="956" actId="20577"/>
          <ac:spMkLst>
            <pc:docMk/>
            <pc:sldMk cId="4121096135" sldId="295"/>
            <ac:spMk id="52" creationId="{EC6FFD34-09BB-D4D3-15E2-C3714785AB9A}"/>
          </ac:spMkLst>
        </pc:spChg>
        <pc:picChg chg="mod">
          <ac:chgData name="Miranda Horstman | Marketing Drenthe" userId="47d6040a-5eff-49d8-9c6c-bd637fdd8669" providerId="ADAL" clId="{03DEDCB6-D010-4D23-8F62-CCA9865C56E3}" dt="2025-10-16T09:04:07.636" v="520" actId="1076"/>
          <ac:picMkLst>
            <pc:docMk/>
            <pc:sldMk cId="4121096135" sldId="295"/>
            <ac:picMk id="3" creationId="{ACA32427-E192-42D3-BCCD-D4D8B3AD3E58}"/>
          </ac:picMkLst>
        </pc:picChg>
      </pc:sldChg>
      <pc:sldChg chg="modSp del mod ord">
        <pc:chgData name="Miranda Horstman | Marketing Drenthe" userId="47d6040a-5eff-49d8-9c6c-bd637fdd8669" providerId="ADAL" clId="{03DEDCB6-D010-4D23-8F62-CCA9865C56E3}" dt="2025-10-16T09:20:23.961" v="1208" actId="2696"/>
        <pc:sldMkLst>
          <pc:docMk/>
          <pc:sldMk cId="3555763482" sldId="296"/>
        </pc:sldMkLst>
        <pc:spChg chg="mod">
          <ac:chgData name="Miranda Horstman | Marketing Drenthe" userId="47d6040a-5eff-49d8-9c6c-bd637fdd8669" providerId="ADAL" clId="{03DEDCB6-D010-4D23-8F62-CCA9865C56E3}" dt="2025-10-16T09:08:22.130" v="913" actId="404"/>
          <ac:spMkLst>
            <pc:docMk/>
            <pc:sldMk cId="3555763482" sldId="296"/>
            <ac:spMk id="52" creationId="{48922CC8-3AE9-54EF-099A-4A5DFCCB5B26}"/>
          </ac:spMkLst>
        </pc:spChg>
        <pc:spChg chg="mod">
          <ac:chgData name="Miranda Horstman | Marketing Drenthe" userId="47d6040a-5eff-49d8-9c6c-bd637fdd8669" providerId="ADAL" clId="{03DEDCB6-D010-4D23-8F62-CCA9865C56E3}" dt="2025-10-16T09:17:41.108" v="915" actId="2711"/>
          <ac:spMkLst>
            <pc:docMk/>
            <pc:sldMk cId="3555763482" sldId="296"/>
            <ac:spMk id="61" creationId="{D39233D0-2E6D-5953-1FC8-EE80874D72EE}"/>
          </ac:spMkLst>
        </pc:spChg>
      </pc:sldChg>
      <pc:sldChg chg="del">
        <pc:chgData name="Miranda Horstman | Marketing Drenthe" userId="47d6040a-5eff-49d8-9c6c-bd637fdd8669" providerId="ADAL" clId="{03DEDCB6-D010-4D23-8F62-CCA9865C56E3}" dt="2025-10-16T08:58:20.970" v="91" actId="47"/>
        <pc:sldMkLst>
          <pc:docMk/>
          <pc:sldMk cId="2452571089" sldId="297"/>
        </pc:sldMkLst>
      </pc:sldChg>
      <pc:sldChg chg="del">
        <pc:chgData name="Miranda Horstman | Marketing Drenthe" userId="47d6040a-5eff-49d8-9c6c-bd637fdd8669" providerId="ADAL" clId="{03DEDCB6-D010-4D23-8F62-CCA9865C56E3}" dt="2025-10-16T08:58:20.970" v="91" actId="47"/>
        <pc:sldMkLst>
          <pc:docMk/>
          <pc:sldMk cId="2287089121" sldId="298"/>
        </pc:sldMkLst>
      </pc:sldChg>
      <pc:sldChg chg="delSp modSp mod ord">
        <pc:chgData name="Miranda Horstman | Marketing Drenthe" userId="47d6040a-5eff-49d8-9c6c-bd637fdd8669" providerId="ADAL" clId="{03DEDCB6-D010-4D23-8F62-CCA9865C56E3}" dt="2025-10-16T09:29:46.520" v="1214" actId="1076"/>
        <pc:sldMkLst>
          <pc:docMk/>
          <pc:sldMk cId="111678321" sldId="299"/>
        </pc:sldMkLst>
        <pc:spChg chg="mod">
          <ac:chgData name="Miranda Horstman | Marketing Drenthe" userId="47d6040a-5eff-49d8-9c6c-bd637fdd8669" providerId="ADAL" clId="{03DEDCB6-D010-4D23-8F62-CCA9865C56E3}" dt="2025-10-16T09:29:46.520" v="1214" actId="1076"/>
          <ac:spMkLst>
            <pc:docMk/>
            <pc:sldMk cId="111678321" sldId="299"/>
            <ac:spMk id="3" creationId="{B7BF821B-9464-16CD-69A4-506EB2887DF0}"/>
          </ac:spMkLst>
        </pc:spChg>
        <pc:spChg chg="mod">
          <ac:chgData name="Miranda Horstman | Marketing Drenthe" userId="47d6040a-5eff-49d8-9c6c-bd637fdd8669" providerId="ADAL" clId="{03DEDCB6-D010-4D23-8F62-CCA9865C56E3}" dt="2025-10-16T09:29:35.185" v="1209" actId="1076"/>
          <ac:spMkLst>
            <pc:docMk/>
            <pc:sldMk cId="111678321" sldId="299"/>
            <ac:spMk id="8" creationId="{7F2B6557-F764-313B-58C9-A60E8CA977F6}"/>
          </ac:spMkLst>
        </pc:spChg>
        <pc:spChg chg="mod">
          <ac:chgData name="Miranda Horstman | Marketing Drenthe" userId="47d6040a-5eff-49d8-9c6c-bd637fdd8669" providerId="ADAL" clId="{03DEDCB6-D010-4D23-8F62-CCA9865C56E3}" dt="2025-10-16T09:29:40.673" v="1212" actId="1076"/>
          <ac:spMkLst>
            <pc:docMk/>
            <pc:sldMk cId="111678321" sldId="299"/>
            <ac:spMk id="9" creationId="{01E5DEAE-A8FE-4061-22A4-92727E78D7F9}"/>
          </ac:spMkLst>
        </pc:spChg>
        <pc:spChg chg="mod">
          <ac:chgData name="Miranda Horstman | Marketing Drenthe" userId="47d6040a-5eff-49d8-9c6c-bd637fdd8669" providerId="ADAL" clId="{03DEDCB6-D010-4D23-8F62-CCA9865C56E3}" dt="2025-10-16T09:29:42.962" v="1213" actId="1076"/>
          <ac:spMkLst>
            <pc:docMk/>
            <pc:sldMk cId="111678321" sldId="299"/>
            <ac:spMk id="11" creationId="{AF38737B-5F61-E447-DACA-B8FC76B63721}"/>
          </ac:spMkLst>
        </pc:spChg>
        <pc:spChg chg="mod">
          <ac:chgData name="Miranda Horstman | Marketing Drenthe" userId="47d6040a-5eff-49d8-9c6c-bd637fdd8669" providerId="ADAL" clId="{03DEDCB6-D010-4D23-8F62-CCA9865C56E3}" dt="2025-10-16T09:29:37.481" v="1210" actId="1076"/>
          <ac:spMkLst>
            <pc:docMk/>
            <pc:sldMk cId="111678321" sldId="299"/>
            <ac:spMk id="13" creationId="{4CF7325B-9F59-17FC-D77C-8069850C6749}"/>
          </ac:spMkLst>
        </pc:spChg>
        <pc:spChg chg="del">
          <ac:chgData name="Miranda Horstman | Marketing Drenthe" userId="47d6040a-5eff-49d8-9c6c-bd637fdd8669" providerId="ADAL" clId="{03DEDCB6-D010-4D23-8F62-CCA9865C56E3}" dt="2025-10-16T08:58:00.776" v="88" actId="478"/>
          <ac:spMkLst>
            <pc:docMk/>
            <pc:sldMk cId="111678321" sldId="299"/>
            <ac:spMk id="15" creationId="{F3361200-0E85-517B-0EBD-4E6D193F04D7}"/>
          </ac:spMkLst>
        </pc:spChg>
        <pc:spChg chg="mod">
          <ac:chgData name="Miranda Horstman | Marketing Drenthe" userId="47d6040a-5eff-49d8-9c6c-bd637fdd8669" providerId="ADAL" clId="{03DEDCB6-D010-4D23-8F62-CCA9865C56E3}" dt="2025-10-16T08:58:28.117" v="96" actId="20577"/>
          <ac:spMkLst>
            <pc:docMk/>
            <pc:sldMk cId="111678321" sldId="299"/>
            <ac:spMk id="52" creationId="{446862A6-7655-CC2E-DE12-839FC668EFAC}"/>
          </ac:spMkLst>
        </pc:spChg>
      </pc:sldChg>
      <pc:sldChg chg="del">
        <pc:chgData name="Miranda Horstman | Marketing Drenthe" userId="47d6040a-5eff-49d8-9c6c-bd637fdd8669" providerId="ADAL" clId="{03DEDCB6-D010-4D23-8F62-CCA9865C56E3}" dt="2025-10-16T08:58:20.970" v="91" actId="47"/>
        <pc:sldMkLst>
          <pc:docMk/>
          <pc:sldMk cId="334683212" sldId="300"/>
        </pc:sldMkLst>
      </pc:sldChg>
      <pc:sldChg chg="del">
        <pc:chgData name="Miranda Horstman | Marketing Drenthe" userId="47d6040a-5eff-49d8-9c6c-bd637fdd8669" providerId="ADAL" clId="{03DEDCB6-D010-4D23-8F62-CCA9865C56E3}" dt="2025-10-16T08:58:20.970" v="91" actId="47"/>
        <pc:sldMkLst>
          <pc:docMk/>
          <pc:sldMk cId="2913679409" sldId="301"/>
        </pc:sldMkLst>
      </pc:sldChg>
      <pc:sldChg chg="del">
        <pc:chgData name="Miranda Horstman | Marketing Drenthe" userId="47d6040a-5eff-49d8-9c6c-bd637fdd8669" providerId="ADAL" clId="{03DEDCB6-D010-4D23-8F62-CCA9865C56E3}" dt="2025-10-16T08:58:20.970" v="91" actId="47"/>
        <pc:sldMkLst>
          <pc:docMk/>
          <pc:sldMk cId="2325760302" sldId="302"/>
        </pc:sldMkLst>
      </pc:sldChg>
      <pc:sldChg chg="addSp modSp mod">
        <pc:chgData name="Miranda Horstman | Marketing Drenthe" userId="47d6040a-5eff-49d8-9c6c-bd637fdd8669" providerId="ADAL" clId="{03DEDCB6-D010-4D23-8F62-CCA9865C56E3}" dt="2025-10-16T09:54:32.219" v="2064" actId="1076"/>
        <pc:sldMkLst>
          <pc:docMk/>
          <pc:sldMk cId="1641007979" sldId="303"/>
        </pc:sldMkLst>
        <pc:spChg chg="add mod">
          <ac:chgData name="Miranda Horstman | Marketing Drenthe" userId="47d6040a-5eff-49d8-9c6c-bd637fdd8669" providerId="ADAL" clId="{03DEDCB6-D010-4D23-8F62-CCA9865C56E3}" dt="2025-10-16T09:54:32.219" v="2064" actId="1076"/>
          <ac:spMkLst>
            <pc:docMk/>
            <pc:sldMk cId="1641007979" sldId="303"/>
            <ac:spMk id="7" creationId="{CA1097D5-7D33-6D9E-A9A5-4A99F2E5E7BC}"/>
          </ac:spMkLst>
        </pc:spChg>
        <pc:spChg chg="mod">
          <ac:chgData name="Miranda Horstman | Marketing Drenthe" userId="47d6040a-5eff-49d8-9c6c-bd637fdd8669" providerId="ADAL" clId="{03DEDCB6-D010-4D23-8F62-CCA9865C56E3}" dt="2025-10-16T09:46:15.743" v="1274" actId="164"/>
          <ac:spMkLst>
            <pc:docMk/>
            <pc:sldMk cId="1641007979" sldId="303"/>
            <ac:spMk id="9" creationId="{33DAEE6B-BCE6-C7D0-6622-E38BFFC8EA17}"/>
          </ac:spMkLst>
        </pc:spChg>
        <pc:spChg chg="mod">
          <ac:chgData name="Miranda Horstman | Marketing Drenthe" userId="47d6040a-5eff-49d8-9c6c-bd637fdd8669" providerId="ADAL" clId="{03DEDCB6-D010-4D23-8F62-CCA9865C56E3}" dt="2025-10-16T09:44:53.771" v="1257" actId="20577"/>
          <ac:spMkLst>
            <pc:docMk/>
            <pc:sldMk cId="1641007979" sldId="303"/>
            <ac:spMk id="10" creationId="{3267E57D-0FBE-BA8D-D63E-7A113A4905D7}"/>
          </ac:spMkLst>
        </pc:spChg>
        <pc:grpChg chg="add mod">
          <ac:chgData name="Miranda Horstman | Marketing Drenthe" userId="47d6040a-5eff-49d8-9c6c-bd637fdd8669" providerId="ADAL" clId="{03DEDCB6-D010-4D23-8F62-CCA9865C56E3}" dt="2025-10-16T09:46:15.743" v="1274" actId="164"/>
          <ac:grpSpMkLst>
            <pc:docMk/>
            <pc:sldMk cId="1641007979" sldId="303"/>
            <ac:grpSpMk id="4" creationId="{A7950E43-C2BC-9F2A-0765-3DBD976BFD52}"/>
          </ac:grpSpMkLst>
        </pc:grpChg>
        <pc:grpChg chg="add mod">
          <ac:chgData name="Miranda Horstman | Marketing Drenthe" userId="47d6040a-5eff-49d8-9c6c-bd637fdd8669" providerId="ADAL" clId="{03DEDCB6-D010-4D23-8F62-CCA9865C56E3}" dt="2025-10-16T09:52:58.820" v="1667" actId="1076"/>
          <ac:grpSpMkLst>
            <pc:docMk/>
            <pc:sldMk cId="1641007979" sldId="303"/>
            <ac:grpSpMk id="6" creationId="{6B947AB6-0773-8D4E-9269-BF2EF84B573B}"/>
          </ac:grpSpMkLst>
        </pc:grpChg>
        <pc:picChg chg="add mod modCrop">
          <ac:chgData name="Miranda Horstman | Marketing Drenthe" userId="47d6040a-5eff-49d8-9c6c-bd637fdd8669" providerId="ADAL" clId="{03DEDCB6-D010-4D23-8F62-CCA9865C56E3}" dt="2025-10-16T09:46:24.092" v="1275" actId="164"/>
          <ac:picMkLst>
            <pc:docMk/>
            <pc:sldMk cId="1641007979" sldId="303"/>
            <ac:picMk id="2" creationId="{C4426CDB-55FD-3712-4462-552041924225}"/>
          </ac:picMkLst>
        </pc:picChg>
        <pc:picChg chg="mod">
          <ac:chgData name="Miranda Horstman | Marketing Drenthe" userId="47d6040a-5eff-49d8-9c6c-bd637fdd8669" providerId="ADAL" clId="{03DEDCB6-D010-4D23-8F62-CCA9865C56E3}" dt="2025-10-16T09:46:24.092" v="1275" actId="164"/>
          <ac:picMkLst>
            <pc:docMk/>
            <pc:sldMk cId="1641007979" sldId="303"/>
            <ac:picMk id="3" creationId="{C98EC751-15D8-F055-D25F-B045F4D59C68}"/>
          </ac:picMkLst>
        </pc:picChg>
      </pc:sldChg>
      <pc:sldChg chg="addSp delSp modSp mod">
        <pc:chgData name="Miranda Horstman | Marketing Drenthe" userId="47d6040a-5eff-49d8-9c6c-bd637fdd8669" providerId="ADAL" clId="{03DEDCB6-D010-4D23-8F62-CCA9865C56E3}" dt="2025-10-16T10:00:29.913" v="2675" actId="313"/>
        <pc:sldMkLst>
          <pc:docMk/>
          <pc:sldMk cId="498237446" sldId="304"/>
        </pc:sldMkLst>
        <pc:spChg chg="add mod">
          <ac:chgData name="Miranda Horstman | Marketing Drenthe" userId="47d6040a-5eff-49d8-9c6c-bd637fdd8669" providerId="ADAL" clId="{03DEDCB6-D010-4D23-8F62-CCA9865C56E3}" dt="2025-10-16T10:00:29.913" v="2675" actId="313"/>
          <ac:spMkLst>
            <pc:docMk/>
            <pc:sldMk cId="498237446" sldId="304"/>
            <ac:spMk id="4" creationId="{46F87DD6-4713-C631-647F-52FAEDD99B19}"/>
          </ac:spMkLst>
        </pc:spChg>
        <pc:picChg chg="add mod">
          <ac:chgData name="Miranda Horstman | Marketing Drenthe" userId="47d6040a-5eff-49d8-9c6c-bd637fdd8669" providerId="ADAL" clId="{03DEDCB6-D010-4D23-8F62-CCA9865C56E3}" dt="2025-10-16T09:59:17.526" v="2349" actId="1076"/>
          <ac:picMkLst>
            <pc:docMk/>
            <pc:sldMk cId="498237446" sldId="304"/>
            <ac:picMk id="3" creationId="{71EDC36F-7BBA-5D3C-FAEE-B106D7AC72FB}"/>
          </ac:picMkLst>
        </pc:picChg>
        <pc:picChg chg="del mod">
          <ac:chgData name="Miranda Horstman | Marketing Drenthe" userId="47d6040a-5eff-49d8-9c6c-bd637fdd8669" providerId="ADAL" clId="{03DEDCB6-D010-4D23-8F62-CCA9865C56E3}" dt="2025-10-16T09:48:08.755" v="1282" actId="478"/>
          <ac:picMkLst>
            <pc:docMk/>
            <pc:sldMk cId="498237446" sldId="304"/>
            <ac:picMk id="14" creationId="{3B25DCA7-12AA-57D3-D37F-6563C7AAEF8A}"/>
          </ac:picMkLst>
        </pc:picChg>
      </pc:sldChg>
      <pc:sldChg chg="addSp delSp modSp mod">
        <pc:chgData name="Miranda Horstman | Marketing Drenthe" userId="47d6040a-5eff-49d8-9c6c-bd637fdd8669" providerId="ADAL" clId="{03DEDCB6-D010-4D23-8F62-CCA9865C56E3}" dt="2025-10-16T09:59:06.644" v="2347" actId="20577"/>
        <pc:sldMkLst>
          <pc:docMk/>
          <pc:sldMk cId="1528781164" sldId="305"/>
        </pc:sldMkLst>
        <pc:spChg chg="add mod">
          <ac:chgData name="Miranda Horstman | Marketing Drenthe" userId="47d6040a-5eff-49d8-9c6c-bd637fdd8669" providerId="ADAL" clId="{03DEDCB6-D010-4D23-8F62-CCA9865C56E3}" dt="2025-10-16T09:59:06.644" v="2347" actId="20577"/>
          <ac:spMkLst>
            <pc:docMk/>
            <pc:sldMk cId="1528781164" sldId="305"/>
            <ac:spMk id="2" creationId="{6B313ED6-8E6E-7DB4-00D4-C8D1BD276A40}"/>
          </ac:spMkLst>
        </pc:spChg>
        <pc:spChg chg="mod">
          <ac:chgData name="Miranda Horstman | Marketing Drenthe" userId="47d6040a-5eff-49d8-9c6c-bd637fdd8669" providerId="ADAL" clId="{03DEDCB6-D010-4D23-8F62-CCA9865C56E3}" dt="2025-10-16T09:46:44.574" v="1281" actId="20577"/>
          <ac:spMkLst>
            <pc:docMk/>
            <pc:sldMk cId="1528781164" sldId="305"/>
            <ac:spMk id="10" creationId="{01AFE410-FA32-564F-97A3-F79FCE73DDC0}"/>
          </ac:spMkLst>
        </pc:spChg>
        <pc:picChg chg="add del mod">
          <ac:chgData name="Miranda Horstman | Marketing Drenthe" userId="47d6040a-5eff-49d8-9c6c-bd637fdd8669" providerId="ADAL" clId="{03DEDCB6-D010-4D23-8F62-CCA9865C56E3}" dt="2025-10-16T09:58:07.051" v="2256" actId="478"/>
          <ac:picMkLst>
            <pc:docMk/>
            <pc:sldMk cId="1528781164" sldId="305"/>
            <ac:picMk id="4" creationId="{0820F87D-EFC8-D501-DF14-5BE111FDFDCB}"/>
          </ac:picMkLst>
        </pc:picChg>
        <pc:picChg chg="del mod">
          <ac:chgData name="Miranda Horstman | Marketing Drenthe" userId="47d6040a-5eff-49d8-9c6c-bd637fdd8669" providerId="ADAL" clId="{03DEDCB6-D010-4D23-8F62-CCA9865C56E3}" dt="2025-10-16T09:56:49.891" v="2251" actId="478"/>
          <ac:picMkLst>
            <pc:docMk/>
            <pc:sldMk cId="1528781164" sldId="305"/>
            <ac:picMk id="6" creationId="{3499607B-5D97-EBBB-8228-752EF69F9302}"/>
          </ac:picMkLst>
        </pc:picChg>
        <pc:picChg chg="add mod">
          <ac:chgData name="Miranda Horstman | Marketing Drenthe" userId="47d6040a-5eff-49d8-9c6c-bd637fdd8669" providerId="ADAL" clId="{03DEDCB6-D010-4D23-8F62-CCA9865C56E3}" dt="2025-10-16T09:58:13.556" v="2260" actId="1076"/>
          <ac:picMkLst>
            <pc:docMk/>
            <pc:sldMk cId="1528781164" sldId="305"/>
            <ac:picMk id="13" creationId="{9375FE99-DC09-80F3-0FCD-776400F29110}"/>
          </ac:picMkLst>
        </pc:picChg>
      </pc:sldChg>
      <pc:sldChg chg="modSp mod">
        <pc:chgData name="Miranda Horstman | Marketing Drenthe" userId="47d6040a-5eff-49d8-9c6c-bd637fdd8669" providerId="ADAL" clId="{03DEDCB6-D010-4D23-8F62-CCA9865C56E3}" dt="2025-10-16T09:19:57.521" v="1207" actId="20577"/>
        <pc:sldMkLst>
          <pc:docMk/>
          <pc:sldMk cId="3426654996" sldId="306"/>
        </pc:sldMkLst>
        <pc:spChg chg="mod">
          <ac:chgData name="Miranda Horstman | Marketing Drenthe" userId="47d6040a-5eff-49d8-9c6c-bd637fdd8669" providerId="ADAL" clId="{03DEDCB6-D010-4D23-8F62-CCA9865C56E3}" dt="2025-10-16T09:19:25.535" v="1164" actId="20577"/>
          <ac:spMkLst>
            <pc:docMk/>
            <pc:sldMk cId="3426654996" sldId="306"/>
            <ac:spMk id="52" creationId="{60B28573-5307-C58A-8B90-DD5449FA14B1}"/>
          </ac:spMkLst>
        </pc:spChg>
        <pc:spChg chg="mod">
          <ac:chgData name="Miranda Horstman | Marketing Drenthe" userId="47d6040a-5eff-49d8-9c6c-bd637fdd8669" providerId="ADAL" clId="{03DEDCB6-D010-4D23-8F62-CCA9865C56E3}" dt="2025-10-16T09:19:57.521" v="1207" actId="20577"/>
          <ac:spMkLst>
            <pc:docMk/>
            <pc:sldMk cId="3426654996" sldId="306"/>
            <ac:spMk id="61" creationId="{7601A4CB-F6C2-1F4F-64B5-E09DA4719C7F}"/>
          </ac:spMkLst>
        </pc:spChg>
      </pc:sldChg>
      <pc:sldChg chg="modSp add mod">
        <pc:chgData name="Miranda Horstman | Marketing Drenthe" userId="47d6040a-5eff-49d8-9c6c-bd637fdd8669" providerId="ADAL" clId="{03DEDCB6-D010-4D23-8F62-CCA9865C56E3}" dt="2025-10-16T09:02:59.186" v="338" actId="20577"/>
        <pc:sldMkLst>
          <pc:docMk/>
          <pc:sldMk cId="2288878669" sldId="310"/>
        </pc:sldMkLst>
        <pc:spChg chg="mod">
          <ac:chgData name="Miranda Horstman | Marketing Drenthe" userId="47d6040a-5eff-49d8-9c6c-bd637fdd8669" providerId="ADAL" clId="{03DEDCB6-D010-4D23-8F62-CCA9865C56E3}" dt="2025-10-16T09:02:59.186" v="338" actId="20577"/>
          <ac:spMkLst>
            <pc:docMk/>
            <pc:sldMk cId="2288878669" sldId="310"/>
            <ac:spMk id="61" creationId="{8CD3C8BB-C669-4027-B5E2-D1C672CC2F5C}"/>
          </ac:spMkLst>
        </pc:spChg>
      </pc:sldChg>
      <pc:sldChg chg="modSp add mod">
        <pc:chgData name="Miranda Horstman | Marketing Drenthe" userId="47d6040a-5eff-49d8-9c6c-bd637fdd8669" providerId="ADAL" clId="{03DEDCB6-D010-4D23-8F62-CCA9865C56E3}" dt="2025-10-16T08:44:14.454" v="41" actId="6549"/>
        <pc:sldMkLst>
          <pc:docMk/>
          <pc:sldMk cId="1282874539" sldId="311"/>
        </pc:sldMkLst>
        <pc:spChg chg="mod">
          <ac:chgData name="Miranda Horstman | Marketing Drenthe" userId="47d6040a-5eff-49d8-9c6c-bd637fdd8669" providerId="ADAL" clId="{03DEDCB6-D010-4D23-8F62-CCA9865C56E3}" dt="2025-10-16T08:43:26.344" v="40" actId="20577"/>
          <ac:spMkLst>
            <pc:docMk/>
            <pc:sldMk cId="1282874539" sldId="311"/>
            <ac:spMk id="13" creationId="{A02AF40F-3926-0FF5-58C0-14B002631DD2}"/>
          </ac:spMkLst>
        </pc:spChg>
        <pc:spChg chg="mod">
          <ac:chgData name="Miranda Horstman | Marketing Drenthe" userId="47d6040a-5eff-49d8-9c6c-bd637fdd8669" providerId="ADAL" clId="{03DEDCB6-D010-4D23-8F62-CCA9865C56E3}" dt="2025-10-16T08:44:14.454" v="41" actId="6549"/>
          <ac:spMkLst>
            <pc:docMk/>
            <pc:sldMk cId="1282874539" sldId="311"/>
            <ac:spMk id="14" creationId="{7077E905-4707-64F2-E69F-C3F9FB789DB1}"/>
          </ac:spMkLst>
        </pc:spChg>
        <pc:spChg chg="mod">
          <ac:chgData name="Miranda Horstman | Marketing Drenthe" userId="47d6040a-5eff-49d8-9c6c-bd637fdd8669" providerId="ADAL" clId="{03DEDCB6-D010-4D23-8F62-CCA9865C56E3}" dt="2025-10-16T08:42:42.404" v="35" actId="6549"/>
          <ac:spMkLst>
            <pc:docMk/>
            <pc:sldMk cId="1282874539" sldId="311"/>
            <ac:spMk id="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2000C-9134-416D-B3EF-62B3051794D8}" type="datetimeFigureOut">
              <a:rPr lang="nl-NL" smtClean="0"/>
              <a:t>16-10-2025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59BB5-87A7-4FA7-9900-202CF0372C9E}" type="slidenum">
              <a:rPr lang="nl-NL" smtClean="0"/>
              <a:t>‹nr.›</a:t>
            </a:fld>
            <a:endParaRPr lang="nl-NL"/>
          </a:p>
        </p:txBody>
      </p:sp>
    </p:spTree>
    <p:extLst>
      <p:ext uri="{BB962C8B-B14F-4D97-AF65-F5344CB8AC3E}">
        <p14:creationId xmlns:p14="http://schemas.microsoft.com/office/powerpoint/2010/main" val="75221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Tonique voorstellen: parkmanager </a:t>
            </a:r>
            <a:r>
              <a:rPr lang="nl-NL" baseline="0" err="1"/>
              <a:t>Landal</a:t>
            </a:r>
            <a:r>
              <a:rPr lang="nl-NL" baseline="0"/>
              <a:t> Land van Bartje, VVP, IBDO en lid Marketingadviesraad. Goed beeld van (ondernemerschap in) de sector: </a:t>
            </a:r>
          </a:p>
        </p:txBody>
      </p:sp>
      <p:sp>
        <p:nvSpPr>
          <p:cNvPr id="4" name="Tijdelijke aanduiding voor dianummer 3"/>
          <p:cNvSpPr>
            <a:spLocks noGrp="1"/>
          </p:cNvSpPr>
          <p:nvPr>
            <p:ph type="sldNum" sz="quarter" idx="5"/>
          </p:nvPr>
        </p:nvSpPr>
        <p:spPr/>
        <p:txBody>
          <a:bodyPr/>
          <a:lstStyle/>
          <a:p>
            <a:fld id="{5DA92C0D-4AE5-DD42-B78C-18D27E2D2252}" type="slidenum">
              <a:rPr lang="nl-NL" smtClean="0"/>
              <a:t>1</a:t>
            </a:fld>
            <a:endParaRPr lang="nl-NL"/>
          </a:p>
        </p:txBody>
      </p:sp>
    </p:spTree>
    <p:extLst>
      <p:ext uri="{BB962C8B-B14F-4D97-AF65-F5344CB8AC3E}">
        <p14:creationId xmlns:p14="http://schemas.microsoft.com/office/powerpoint/2010/main" val="277865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0C20F-A8BA-B211-0D21-66CBFB86CD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EFDA5C-FCD6-B964-1817-658EDA0671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592FEE-D460-9AEC-FF52-7BA69446812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466DE0B-4A8C-6A45-D373-82AC528BA5CF}"/>
              </a:ext>
            </a:extLst>
          </p:cNvPr>
          <p:cNvSpPr>
            <a:spLocks noGrp="1"/>
          </p:cNvSpPr>
          <p:nvPr>
            <p:ph type="sldNum" sz="quarter" idx="10"/>
          </p:nvPr>
        </p:nvSpPr>
        <p:spPr/>
        <p:txBody>
          <a:bodyPr/>
          <a:lstStyle/>
          <a:p>
            <a:fld id="{5DA92C0D-4AE5-DD42-B78C-18D27E2D2252}" type="slidenum">
              <a:rPr lang="nl-NL" smtClean="0"/>
              <a:t>10</a:t>
            </a:fld>
            <a:endParaRPr lang="nl-NL"/>
          </a:p>
        </p:txBody>
      </p:sp>
    </p:spTree>
    <p:extLst>
      <p:ext uri="{BB962C8B-B14F-4D97-AF65-F5344CB8AC3E}">
        <p14:creationId xmlns:p14="http://schemas.microsoft.com/office/powerpoint/2010/main" val="427114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109C5-89A6-6CF5-8BE7-7DDC4AE048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FBF5EC6-38DE-2305-6203-C6D1F92F40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BD53BF-119A-8EE6-D99E-CEAADF688C6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F86F8DC-4585-DE6A-1A21-ED205FDC6989}"/>
              </a:ext>
            </a:extLst>
          </p:cNvPr>
          <p:cNvSpPr>
            <a:spLocks noGrp="1"/>
          </p:cNvSpPr>
          <p:nvPr>
            <p:ph type="sldNum" sz="quarter" idx="10"/>
          </p:nvPr>
        </p:nvSpPr>
        <p:spPr/>
        <p:txBody>
          <a:bodyPr/>
          <a:lstStyle/>
          <a:p>
            <a:fld id="{5DA92C0D-4AE5-DD42-B78C-18D27E2D2252}" type="slidenum">
              <a:rPr lang="nl-NL" smtClean="0"/>
              <a:t>11</a:t>
            </a:fld>
            <a:endParaRPr lang="nl-NL"/>
          </a:p>
        </p:txBody>
      </p:sp>
    </p:spTree>
    <p:extLst>
      <p:ext uri="{BB962C8B-B14F-4D97-AF65-F5344CB8AC3E}">
        <p14:creationId xmlns:p14="http://schemas.microsoft.com/office/powerpoint/2010/main" val="274829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A6E7-D073-9E42-E05D-2D4E7C13DAE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17438DB-07E9-0190-3C41-135AC544B6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9DBC9E-3B7A-4C30-4E59-704753AEB7C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F2FFFD7-E713-4076-E339-088DE055005D}"/>
              </a:ext>
            </a:extLst>
          </p:cNvPr>
          <p:cNvSpPr>
            <a:spLocks noGrp="1"/>
          </p:cNvSpPr>
          <p:nvPr>
            <p:ph type="sldNum" sz="quarter" idx="10"/>
          </p:nvPr>
        </p:nvSpPr>
        <p:spPr/>
        <p:txBody>
          <a:bodyPr/>
          <a:lstStyle/>
          <a:p>
            <a:fld id="{5DA92C0D-4AE5-DD42-B78C-18D27E2D2252}" type="slidenum">
              <a:rPr lang="nl-NL" smtClean="0"/>
              <a:t>12</a:t>
            </a:fld>
            <a:endParaRPr lang="nl-NL"/>
          </a:p>
        </p:txBody>
      </p:sp>
    </p:spTree>
    <p:extLst>
      <p:ext uri="{BB962C8B-B14F-4D97-AF65-F5344CB8AC3E}">
        <p14:creationId xmlns:p14="http://schemas.microsoft.com/office/powerpoint/2010/main" val="295053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13</a:t>
            </a:fld>
            <a:endParaRPr lang="nl-NL"/>
          </a:p>
        </p:txBody>
      </p:sp>
    </p:spTree>
    <p:extLst>
      <p:ext uri="{BB962C8B-B14F-4D97-AF65-F5344CB8AC3E}">
        <p14:creationId xmlns:p14="http://schemas.microsoft.com/office/powerpoint/2010/main" val="97352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0C54C-967C-8A97-37BD-3BC0A15AA0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5C5BA2-BC15-890D-C113-83166C1C09E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A8A23C-F568-EE0E-0DDB-F04AF9E26FE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C8F008D-CF38-EC21-CC2E-4CA355AA1E6B}"/>
              </a:ext>
            </a:extLst>
          </p:cNvPr>
          <p:cNvSpPr>
            <a:spLocks noGrp="1"/>
          </p:cNvSpPr>
          <p:nvPr>
            <p:ph type="sldNum" sz="quarter" idx="10"/>
          </p:nvPr>
        </p:nvSpPr>
        <p:spPr/>
        <p:txBody>
          <a:bodyPr/>
          <a:lstStyle/>
          <a:p>
            <a:fld id="{5DA92C0D-4AE5-DD42-B78C-18D27E2D2252}" type="slidenum">
              <a:rPr lang="nl-NL" smtClean="0"/>
              <a:t>14</a:t>
            </a:fld>
            <a:endParaRPr lang="nl-NL"/>
          </a:p>
        </p:txBody>
      </p:sp>
    </p:spTree>
    <p:extLst>
      <p:ext uri="{BB962C8B-B14F-4D97-AF65-F5344CB8AC3E}">
        <p14:creationId xmlns:p14="http://schemas.microsoft.com/office/powerpoint/2010/main" val="609864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A3FB6-AED1-91CA-B873-E27E46F06EE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310F71-57C9-7984-87AE-FE002DD12CD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1E2B30-DBE6-210F-7C7D-551FFD1D975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B418C2C-760D-8C25-491C-AB7748276E66}"/>
              </a:ext>
            </a:extLst>
          </p:cNvPr>
          <p:cNvSpPr>
            <a:spLocks noGrp="1"/>
          </p:cNvSpPr>
          <p:nvPr>
            <p:ph type="sldNum" sz="quarter" idx="10"/>
          </p:nvPr>
        </p:nvSpPr>
        <p:spPr/>
        <p:txBody>
          <a:bodyPr/>
          <a:lstStyle/>
          <a:p>
            <a:fld id="{5DA92C0D-4AE5-DD42-B78C-18D27E2D2252}" type="slidenum">
              <a:rPr lang="nl-NL" smtClean="0"/>
              <a:t>15</a:t>
            </a:fld>
            <a:endParaRPr lang="nl-NL"/>
          </a:p>
        </p:txBody>
      </p:sp>
    </p:spTree>
    <p:extLst>
      <p:ext uri="{BB962C8B-B14F-4D97-AF65-F5344CB8AC3E}">
        <p14:creationId xmlns:p14="http://schemas.microsoft.com/office/powerpoint/2010/main" val="337012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6BC2-58C9-D0A9-5E7A-D1735D4278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0F797E3-D211-C088-337A-2B86F33E3E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EDF2B2-11AB-868D-782D-158051230DA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E54B201-9887-6FA1-128B-22993D8DA6D6}"/>
              </a:ext>
            </a:extLst>
          </p:cNvPr>
          <p:cNvSpPr>
            <a:spLocks noGrp="1"/>
          </p:cNvSpPr>
          <p:nvPr>
            <p:ph type="sldNum" sz="quarter" idx="10"/>
          </p:nvPr>
        </p:nvSpPr>
        <p:spPr/>
        <p:txBody>
          <a:bodyPr/>
          <a:lstStyle/>
          <a:p>
            <a:fld id="{5DA92C0D-4AE5-DD42-B78C-18D27E2D2252}" type="slidenum">
              <a:rPr lang="nl-NL" smtClean="0"/>
              <a:t>16</a:t>
            </a:fld>
            <a:endParaRPr lang="nl-NL"/>
          </a:p>
        </p:txBody>
      </p:sp>
    </p:spTree>
    <p:extLst>
      <p:ext uri="{BB962C8B-B14F-4D97-AF65-F5344CB8AC3E}">
        <p14:creationId xmlns:p14="http://schemas.microsoft.com/office/powerpoint/2010/main" val="261297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A92C0D-4AE5-DD42-B78C-18D27E2D2252}" type="slidenum">
              <a:rPr lang="nl-NL" smtClean="0"/>
              <a:t>17</a:t>
            </a:fld>
            <a:endParaRPr lang="nl-NL"/>
          </a:p>
        </p:txBody>
      </p:sp>
    </p:spTree>
    <p:extLst>
      <p:ext uri="{BB962C8B-B14F-4D97-AF65-F5344CB8AC3E}">
        <p14:creationId xmlns:p14="http://schemas.microsoft.com/office/powerpoint/2010/main" val="320139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2</a:t>
            </a:fld>
            <a:endParaRPr lang="nl-NL"/>
          </a:p>
        </p:txBody>
      </p:sp>
    </p:spTree>
    <p:extLst>
      <p:ext uri="{BB962C8B-B14F-4D97-AF65-F5344CB8AC3E}">
        <p14:creationId xmlns:p14="http://schemas.microsoft.com/office/powerpoint/2010/main" val="112421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3</a:t>
            </a:fld>
            <a:endParaRPr lang="nl-NL"/>
          </a:p>
        </p:txBody>
      </p:sp>
    </p:spTree>
    <p:extLst>
      <p:ext uri="{BB962C8B-B14F-4D97-AF65-F5344CB8AC3E}">
        <p14:creationId xmlns:p14="http://schemas.microsoft.com/office/powerpoint/2010/main" val="399028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4</a:t>
            </a:fld>
            <a:endParaRPr lang="nl-NL"/>
          </a:p>
        </p:txBody>
      </p:sp>
    </p:spTree>
    <p:extLst>
      <p:ext uri="{BB962C8B-B14F-4D97-AF65-F5344CB8AC3E}">
        <p14:creationId xmlns:p14="http://schemas.microsoft.com/office/powerpoint/2010/main" val="97352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5</a:t>
            </a:fld>
            <a:endParaRPr lang="nl-NL"/>
          </a:p>
        </p:txBody>
      </p:sp>
    </p:spTree>
    <p:extLst>
      <p:ext uri="{BB962C8B-B14F-4D97-AF65-F5344CB8AC3E}">
        <p14:creationId xmlns:p14="http://schemas.microsoft.com/office/powerpoint/2010/main" val="197485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6</a:t>
            </a:fld>
            <a:endParaRPr lang="nl-NL"/>
          </a:p>
        </p:txBody>
      </p:sp>
    </p:spTree>
    <p:extLst>
      <p:ext uri="{BB962C8B-B14F-4D97-AF65-F5344CB8AC3E}">
        <p14:creationId xmlns:p14="http://schemas.microsoft.com/office/powerpoint/2010/main" val="357042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7</a:t>
            </a:fld>
            <a:endParaRPr lang="nl-NL"/>
          </a:p>
        </p:txBody>
      </p:sp>
    </p:spTree>
    <p:extLst>
      <p:ext uri="{BB962C8B-B14F-4D97-AF65-F5344CB8AC3E}">
        <p14:creationId xmlns:p14="http://schemas.microsoft.com/office/powerpoint/2010/main" val="209037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8</a:t>
            </a:fld>
            <a:endParaRPr lang="nl-NL"/>
          </a:p>
        </p:txBody>
      </p:sp>
    </p:spTree>
    <p:extLst>
      <p:ext uri="{BB962C8B-B14F-4D97-AF65-F5344CB8AC3E}">
        <p14:creationId xmlns:p14="http://schemas.microsoft.com/office/powerpoint/2010/main" val="250836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A92C0D-4AE5-DD42-B78C-18D27E2D2252}" type="slidenum">
              <a:rPr lang="nl-NL" smtClean="0"/>
              <a:t>9</a:t>
            </a:fld>
            <a:endParaRPr lang="nl-NL"/>
          </a:p>
        </p:txBody>
      </p:sp>
    </p:spTree>
    <p:extLst>
      <p:ext uri="{BB962C8B-B14F-4D97-AF65-F5344CB8AC3E}">
        <p14:creationId xmlns:p14="http://schemas.microsoft.com/office/powerpoint/2010/main" val="118855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C8F21-D662-4EE8-B196-6308A97069C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C6A9DE0-5B31-4EBF-AE7E-5743B8BF8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A57B96A-6B46-428A-A25F-F49DAF7E3D4E}"/>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5" name="Tijdelijke aanduiding voor voettekst 4">
            <a:extLst>
              <a:ext uri="{FF2B5EF4-FFF2-40B4-BE49-F238E27FC236}">
                <a16:creationId xmlns:a16="http://schemas.microsoft.com/office/drawing/2014/main" id="{BCCAF8B4-E491-4942-8296-2F469E2F4A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AEBC59-3000-47AB-B579-445BFBC8B715}"/>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277389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B710F-882B-4D42-90EF-F78DA07A741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09E2735-8BBE-45D6-93A9-E3F043B3844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DF708C-CD6A-4D06-8B20-B9A2CC28695B}"/>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5" name="Tijdelijke aanduiding voor voettekst 4">
            <a:extLst>
              <a:ext uri="{FF2B5EF4-FFF2-40B4-BE49-F238E27FC236}">
                <a16:creationId xmlns:a16="http://schemas.microsoft.com/office/drawing/2014/main" id="{513C38B9-BF98-4276-8AF1-A8D884A1AE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FC80E2-5BF5-4EAF-8C81-1BB366BEE1E2}"/>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275955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1C85872-E504-4DFB-A275-29F64DBCF45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7E35D05-2002-4B0A-9056-553410C64A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47EFCB-F57C-40AD-8552-2A2ED400DE60}"/>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5" name="Tijdelijke aanduiding voor voettekst 4">
            <a:extLst>
              <a:ext uri="{FF2B5EF4-FFF2-40B4-BE49-F238E27FC236}">
                <a16:creationId xmlns:a16="http://schemas.microsoft.com/office/drawing/2014/main" id="{BD94BC5E-DA8E-4EA4-A6BB-0AE8213FFE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3AFBF-BB47-4552-8879-BC1BB0313ED6}"/>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264254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1" name="Tijdelijke aanduiding voor afbeelding 25">
            <a:extLst>
              <a:ext uri="{FF2B5EF4-FFF2-40B4-BE49-F238E27FC236}">
                <a16:creationId xmlns:a16="http://schemas.microsoft.com/office/drawing/2014/main" id="{16663202-EB65-A54A-92EC-83A963FDE787}"/>
              </a:ext>
            </a:extLst>
          </p:cNvPr>
          <p:cNvSpPr>
            <a:spLocks noGrp="1"/>
          </p:cNvSpPr>
          <p:nvPr>
            <p:ph type="pic" sz="quarter" idx="10"/>
          </p:nvPr>
        </p:nvSpPr>
        <p:spPr>
          <a:xfrm>
            <a:off x="-1" y="-1"/>
            <a:ext cx="12191999" cy="5463327"/>
          </a:xfrm>
          <a:solidFill>
            <a:schemeClr val="bg1">
              <a:lumMod val="85000"/>
            </a:schemeClr>
          </a:solidFill>
        </p:spPr>
        <p:txBody>
          <a:bodyPr/>
          <a:lstStyle/>
          <a:p>
            <a:endParaRPr lang="nl-NL"/>
          </a:p>
        </p:txBody>
      </p:sp>
      <p:sp>
        <p:nvSpPr>
          <p:cNvPr id="11" name="Subtitle 2">
            <a:extLst>
              <a:ext uri="{FF2B5EF4-FFF2-40B4-BE49-F238E27FC236}">
                <a16:creationId xmlns:a16="http://schemas.microsoft.com/office/drawing/2014/main" id="{B399A00C-D903-2544-8FCE-AEA76EF8C48A}"/>
              </a:ext>
            </a:extLst>
          </p:cNvPr>
          <p:cNvSpPr>
            <a:spLocks noGrp="1"/>
          </p:cNvSpPr>
          <p:nvPr>
            <p:ph type="subTitle" idx="1" hasCustomPrompt="1"/>
          </p:nvPr>
        </p:nvSpPr>
        <p:spPr>
          <a:xfrm>
            <a:off x="728332" y="4034636"/>
            <a:ext cx="10543728" cy="742013"/>
          </a:xfrm>
        </p:spPr>
        <p:txBody>
          <a:bodyPr>
            <a:noAutofit/>
          </a:bodyPr>
          <a:lstStyle>
            <a:lvl1pPr marL="0" indent="0" algn="l">
              <a:buNone/>
              <a:defRPr sz="2667" baseline="0">
                <a:solidFill>
                  <a:schemeClr val="bg1"/>
                </a:solidFill>
                <a:latin typeface="Work Sans" pitchFamily="2" charset="77"/>
                <a:ea typeface="Zilla Slab" charset="0"/>
                <a:cs typeface="Work Sans" pitchFamily="2" charset="77"/>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nl-NL"/>
              <a:t>Klik om een ondertitel toe te voegen</a:t>
            </a:r>
            <a:endParaRPr lang="en-US"/>
          </a:p>
        </p:txBody>
      </p:sp>
      <p:sp>
        <p:nvSpPr>
          <p:cNvPr id="14" name="Titel 5">
            <a:extLst>
              <a:ext uri="{FF2B5EF4-FFF2-40B4-BE49-F238E27FC236}">
                <a16:creationId xmlns:a16="http://schemas.microsoft.com/office/drawing/2014/main" id="{67C3DDDE-29FE-144D-8C39-F3A64A85FD56}"/>
              </a:ext>
            </a:extLst>
          </p:cNvPr>
          <p:cNvSpPr>
            <a:spLocks noGrp="1"/>
          </p:cNvSpPr>
          <p:nvPr>
            <p:ph type="title" hasCustomPrompt="1"/>
          </p:nvPr>
        </p:nvSpPr>
        <p:spPr>
          <a:xfrm>
            <a:off x="728324" y="3084175"/>
            <a:ext cx="10543728" cy="950460"/>
          </a:xfrm>
        </p:spPr>
        <p:txBody>
          <a:bodyPr>
            <a:normAutofit/>
          </a:bodyPr>
          <a:lstStyle>
            <a:lvl1pPr algn="l">
              <a:defRPr sz="7200" b="1" i="0" baseline="0">
                <a:solidFill>
                  <a:schemeClr val="bg1"/>
                </a:solidFill>
                <a:latin typeface="Work Sans" pitchFamily="2" charset="77"/>
                <a:ea typeface="Work Sans" pitchFamily="2" charset="77"/>
                <a:cs typeface="Work Sans" pitchFamily="2" charset="77"/>
              </a:defRPr>
            </a:lvl1pPr>
          </a:lstStyle>
          <a:p>
            <a:r>
              <a:rPr lang="nl-NL"/>
              <a:t>Titel presentatie</a:t>
            </a:r>
          </a:p>
        </p:txBody>
      </p:sp>
      <p:pic>
        <p:nvPicPr>
          <p:cNvPr id="16" name="Afbeelding 15">
            <a:extLst>
              <a:ext uri="{FF2B5EF4-FFF2-40B4-BE49-F238E27FC236}">
                <a16:creationId xmlns:a16="http://schemas.microsoft.com/office/drawing/2014/main" id="{E589D889-F72B-2546-9F25-0F14515C19C9}"/>
              </a:ext>
            </a:extLst>
          </p:cNvPr>
          <p:cNvPicPr>
            <a:picLocks noChangeAspect="1"/>
          </p:cNvPicPr>
          <p:nvPr userDrawn="1"/>
        </p:nvPicPr>
        <p:blipFill>
          <a:blip r:embed="rId2"/>
          <a:stretch>
            <a:fillRect/>
          </a:stretch>
        </p:blipFill>
        <p:spPr>
          <a:xfrm>
            <a:off x="866189" y="5958286"/>
            <a:ext cx="2738417" cy="291591"/>
          </a:xfrm>
          <a:prstGeom prst="rect">
            <a:avLst/>
          </a:prstGeom>
        </p:spPr>
      </p:pic>
      <p:sp>
        <p:nvSpPr>
          <p:cNvPr id="18" name="Rechthoek 17">
            <a:extLst>
              <a:ext uri="{FF2B5EF4-FFF2-40B4-BE49-F238E27FC236}">
                <a16:creationId xmlns:a16="http://schemas.microsoft.com/office/drawing/2014/main" id="{B5465397-6AAB-E84D-98FB-AA60F8482C4A}"/>
              </a:ext>
            </a:extLst>
          </p:cNvPr>
          <p:cNvSpPr/>
          <p:nvPr userDrawn="1"/>
        </p:nvSpPr>
        <p:spPr>
          <a:xfrm>
            <a:off x="-2" y="6721502"/>
            <a:ext cx="12192001" cy="136497"/>
          </a:xfrm>
          <a:prstGeom prst="rect">
            <a:avLst/>
          </a:prstGeom>
          <a:solidFill>
            <a:srgbClr val="DC2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9" name="Afbeelding 8">
            <a:extLst>
              <a:ext uri="{FF2B5EF4-FFF2-40B4-BE49-F238E27FC236}">
                <a16:creationId xmlns:a16="http://schemas.microsoft.com/office/drawing/2014/main" id="{129B7BDD-43DB-0043-A3C9-201EFC3599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8141" y="5871583"/>
            <a:ext cx="2226636" cy="435552"/>
          </a:xfrm>
          <a:prstGeom prst="rect">
            <a:avLst/>
          </a:prstGeom>
        </p:spPr>
      </p:pic>
    </p:spTree>
    <p:extLst>
      <p:ext uri="{BB962C8B-B14F-4D97-AF65-F5344CB8AC3E}">
        <p14:creationId xmlns:p14="http://schemas.microsoft.com/office/powerpoint/2010/main" val="169650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fsluitende dia 1">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68819C8C-8DA9-584F-AC38-560D0C45D2EB}"/>
              </a:ext>
            </a:extLst>
          </p:cNvPr>
          <p:cNvSpPr/>
          <p:nvPr userDrawn="1"/>
        </p:nvSpPr>
        <p:spPr>
          <a:xfrm>
            <a:off x="0" y="0"/>
            <a:ext cx="12192000" cy="546332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rgbClr val="DC291E"/>
              </a:solidFill>
            </a:endParaRPr>
          </a:p>
        </p:txBody>
      </p:sp>
      <p:sp>
        <p:nvSpPr>
          <p:cNvPr id="8" name="Rechthoek 7">
            <a:extLst>
              <a:ext uri="{FF2B5EF4-FFF2-40B4-BE49-F238E27FC236}">
                <a16:creationId xmlns:a16="http://schemas.microsoft.com/office/drawing/2014/main" id="{A31B8C46-5B6F-6A40-8EF8-BF816AF65D6A}"/>
              </a:ext>
            </a:extLst>
          </p:cNvPr>
          <p:cNvSpPr/>
          <p:nvPr userDrawn="1"/>
        </p:nvSpPr>
        <p:spPr>
          <a:xfrm>
            <a:off x="-2" y="6721502"/>
            <a:ext cx="12192001" cy="136497"/>
          </a:xfrm>
          <a:prstGeom prst="rect">
            <a:avLst/>
          </a:prstGeom>
          <a:solidFill>
            <a:srgbClr val="DC2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3" name="Afbeelding 12">
            <a:extLst>
              <a:ext uri="{FF2B5EF4-FFF2-40B4-BE49-F238E27FC236}">
                <a16:creationId xmlns:a16="http://schemas.microsoft.com/office/drawing/2014/main" id="{F04B2B30-429B-2A4E-B315-380B485D3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2679" y="5871583"/>
            <a:ext cx="2226636" cy="435552"/>
          </a:xfrm>
          <a:prstGeom prst="rect">
            <a:avLst/>
          </a:prstGeom>
        </p:spPr>
      </p:pic>
    </p:spTree>
    <p:extLst>
      <p:ext uri="{BB962C8B-B14F-4D97-AF65-F5344CB8AC3E}">
        <p14:creationId xmlns:p14="http://schemas.microsoft.com/office/powerpoint/2010/main" val="360181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C1B2-18BA-4F6B-9FB2-8C2F27B3FC5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F3123E-FE92-48E6-9C01-C92D1E8CF8A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5D9E9A-104C-4606-B47F-D9CF7BCAA1FA}"/>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5" name="Tijdelijke aanduiding voor voettekst 4">
            <a:extLst>
              <a:ext uri="{FF2B5EF4-FFF2-40B4-BE49-F238E27FC236}">
                <a16:creationId xmlns:a16="http://schemas.microsoft.com/office/drawing/2014/main" id="{F8FDEB77-6841-48CA-9142-3343E46992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A13C5A-3608-4555-B50A-F9108E73D8B2}"/>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12109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BE004-5946-49BD-B235-75A4D264F86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A53D66-849D-4676-B79E-1729944DE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14D567B-8943-4B74-B567-96DE8BA0A6DB}"/>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5" name="Tijdelijke aanduiding voor voettekst 4">
            <a:extLst>
              <a:ext uri="{FF2B5EF4-FFF2-40B4-BE49-F238E27FC236}">
                <a16:creationId xmlns:a16="http://schemas.microsoft.com/office/drawing/2014/main" id="{7B218BCD-D92B-4D5F-83BE-970ACE2DE8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F0433D-498D-48F6-8FC2-89BF774422B2}"/>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41874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17F17-06CE-4F76-AD78-78E6E3C2A4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4600F8-05C1-43BC-B40D-CDDDEF8EB9D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9CD25B-0941-47C7-80F1-37C7DAB4FB4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065F6B9-0CBF-4C84-9811-E0CB068A4B60}"/>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6" name="Tijdelijke aanduiding voor voettekst 5">
            <a:extLst>
              <a:ext uri="{FF2B5EF4-FFF2-40B4-BE49-F238E27FC236}">
                <a16:creationId xmlns:a16="http://schemas.microsoft.com/office/drawing/2014/main" id="{4B57BCB3-B5BD-4456-A0C6-0619916678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4267AD-1950-4BAA-81EB-219A25ADE882}"/>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383313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1A255-33A0-485E-8485-FF0CE0D3F3D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F009C39-B6E7-480A-8F5A-ADABCD32C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85FAF0B-D215-4CCC-A3EB-CDCD2EDD82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7CB40A7-A3C2-45C4-B6B0-4C2CE96E1A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6B07E18-0595-467A-9805-09668D8CC93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02F3714-6BBE-4325-A381-1E81E15228A6}"/>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8" name="Tijdelijke aanduiding voor voettekst 7">
            <a:extLst>
              <a:ext uri="{FF2B5EF4-FFF2-40B4-BE49-F238E27FC236}">
                <a16:creationId xmlns:a16="http://schemas.microsoft.com/office/drawing/2014/main" id="{6591E753-2AA1-4976-A31F-C529E2E0E10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3FD42E4-FA1F-446C-9CF9-10740F0C76E8}"/>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249166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0EA89-11D5-43C9-A4D9-E918573DA85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67623F-3088-4B1A-B86E-D1187928273D}"/>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4" name="Tijdelijke aanduiding voor voettekst 3">
            <a:extLst>
              <a:ext uri="{FF2B5EF4-FFF2-40B4-BE49-F238E27FC236}">
                <a16:creationId xmlns:a16="http://schemas.microsoft.com/office/drawing/2014/main" id="{CB200C8E-6A7B-4167-99E7-D0D6E370FB5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158D04-8655-41A0-BA56-1218297DEFD4}"/>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384311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002C8BA-2A6C-4F57-BF9A-079E6B6E802C}"/>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3" name="Tijdelijke aanduiding voor voettekst 2">
            <a:extLst>
              <a:ext uri="{FF2B5EF4-FFF2-40B4-BE49-F238E27FC236}">
                <a16:creationId xmlns:a16="http://schemas.microsoft.com/office/drawing/2014/main" id="{0BCABDED-BC85-409E-B550-DD3F3418B7C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12E8119-BD72-4FA4-8FC9-8A31EE145029}"/>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3900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B0B2E-4363-4C3D-9ABB-E1125F8A8C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D2EEC06-81F5-4ADA-9710-9086A802FD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4E296D6-C461-4DA8-AA38-7E72527F3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2813072-A9FE-487F-90D5-3844032D7D30}"/>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6" name="Tijdelijke aanduiding voor voettekst 5">
            <a:extLst>
              <a:ext uri="{FF2B5EF4-FFF2-40B4-BE49-F238E27FC236}">
                <a16:creationId xmlns:a16="http://schemas.microsoft.com/office/drawing/2014/main" id="{8C858C5C-530A-4F21-967F-13977C69D50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2F640B5-1886-4800-8D20-003EDB78C67A}"/>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42266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2E4C4-5109-4B68-A67F-5C96DE56E5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25B2B06-01DD-4777-819C-6A2534B70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AA57F1-28A8-4C0B-A633-8203A0074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E0FD78-C1CC-4856-A904-87FBAA767619}"/>
              </a:ext>
            </a:extLst>
          </p:cNvPr>
          <p:cNvSpPr>
            <a:spLocks noGrp="1"/>
          </p:cNvSpPr>
          <p:nvPr>
            <p:ph type="dt" sz="half" idx="10"/>
          </p:nvPr>
        </p:nvSpPr>
        <p:spPr/>
        <p:txBody>
          <a:bodyPr/>
          <a:lstStyle/>
          <a:p>
            <a:fld id="{9A49F740-6FB2-431C-90B8-8629F8E9A92D}" type="datetimeFigureOut">
              <a:rPr lang="nl-NL" smtClean="0"/>
              <a:t>16-10-2025</a:t>
            </a:fld>
            <a:endParaRPr lang="nl-NL"/>
          </a:p>
        </p:txBody>
      </p:sp>
      <p:sp>
        <p:nvSpPr>
          <p:cNvPr id="6" name="Tijdelijke aanduiding voor voettekst 5">
            <a:extLst>
              <a:ext uri="{FF2B5EF4-FFF2-40B4-BE49-F238E27FC236}">
                <a16:creationId xmlns:a16="http://schemas.microsoft.com/office/drawing/2014/main" id="{BFEFE66F-844F-49BC-BC48-6E0AEE6B52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B5A1B2-1A22-4708-A9CF-5423C63C4E60}"/>
              </a:ext>
            </a:extLst>
          </p:cNvPr>
          <p:cNvSpPr>
            <a:spLocks noGrp="1"/>
          </p:cNvSpPr>
          <p:nvPr>
            <p:ph type="sldNum" sz="quarter" idx="12"/>
          </p:nvPr>
        </p:nvSpPr>
        <p:spPr/>
        <p:txBody>
          <a:bodyPr/>
          <a:lstStyle/>
          <a:p>
            <a:fld id="{C1980483-AC31-4DE9-BACF-2CA72F2A329A}" type="slidenum">
              <a:rPr lang="nl-NL" smtClean="0"/>
              <a:t>‹nr.›</a:t>
            </a:fld>
            <a:endParaRPr lang="nl-NL"/>
          </a:p>
        </p:txBody>
      </p:sp>
    </p:spTree>
    <p:extLst>
      <p:ext uri="{BB962C8B-B14F-4D97-AF65-F5344CB8AC3E}">
        <p14:creationId xmlns:p14="http://schemas.microsoft.com/office/powerpoint/2010/main" val="34166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143980A-07FC-4EBF-87C6-5B8CC931A0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032A12D-9033-4F01-9134-84E2A64A0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4ECF2E-59AB-4CC5-B411-B39760D6C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9F740-6FB2-431C-90B8-8629F8E9A92D}" type="datetimeFigureOut">
              <a:rPr lang="nl-NL" smtClean="0"/>
              <a:t>16-10-2025</a:t>
            </a:fld>
            <a:endParaRPr lang="nl-NL"/>
          </a:p>
        </p:txBody>
      </p:sp>
      <p:sp>
        <p:nvSpPr>
          <p:cNvPr id="5" name="Tijdelijke aanduiding voor voettekst 4">
            <a:extLst>
              <a:ext uri="{FF2B5EF4-FFF2-40B4-BE49-F238E27FC236}">
                <a16:creationId xmlns:a16="http://schemas.microsoft.com/office/drawing/2014/main" id="{7D17F4A0-14A3-4C54-841B-0D4E68C07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E6201F-BFA2-4224-8709-9DAD037D4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80483-AC31-4DE9-BACF-2CA72F2A329A}" type="slidenum">
              <a:rPr lang="nl-NL" smtClean="0"/>
              <a:t>‹nr.›</a:t>
            </a:fld>
            <a:endParaRPr lang="nl-NL"/>
          </a:p>
        </p:txBody>
      </p:sp>
    </p:spTree>
    <p:extLst>
      <p:ext uri="{BB962C8B-B14F-4D97-AF65-F5344CB8AC3E}">
        <p14:creationId xmlns:p14="http://schemas.microsoft.com/office/powerpoint/2010/main" val="283201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youtu.be/E41CJFJ00y0?si=QkxSqt5Bg4foCSdB"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E41CJFJ00y0?si=QkxSqt5Bg4foCSdB"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drenthe.nl/natuur-parken/richtlijnen-voor-een-bezoe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buitenshuis, boom, plant, gras&#10;&#10;Door AI gegenereerde inhoud is mogelijk onjuist.">
            <a:extLst>
              <a:ext uri="{FF2B5EF4-FFF2-40B4-BE49-F238E27FC236}">
                <a16:creationId xmlns:a16="http://schemas.microsoft.com/office/drawing/2014/main" id="{1DBB139C-9F72-35AD-60ED-6AD52040F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4" y="-2937392"/>
            <a:ext cx="12236067" cy="8161361"/>
          </a:xfrm>
          <a:prstGeom prst="rect">
            <a:avLst/>
          </a:prstGeom>
        </p:spPr>
      </p:pic>
      <p:sp>
        <p:nvSpPr>
          <p:cNvPr id="7" name="Titel 8">
            <a:extLst>
              <a:ext uri="{FF2B5EF4-FFF2-40B4-BE49-F238E27FC236}">
                <a16:creationId xmlns:a16="http://schemas.microsoft.com/office/drawing/2014/main" id="{75419480-6FD6-F348-ADA4-8F8F818D948B}"/>
              </a:ext>
            </a:extLst>
          </p:cNvPr>
          <p:cNvSpPr txBox="1">
            <a:spLocks/>
          </p:cNvSpPr>
          <p:nvPr/>
        </p:nvSpPr>
        <p:spPr>
          <a:xfrm>
            <a:off x="653142" y="3632918"/>
            <a:ext cx="10885714" cy="950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i="0" kern="1200" baseline="0">
                <a:solidFill>
                  <a:schemeClr val="bg1"/>
                </a:solidFill>
                <a:latin typeface="Work Sans" pitchFamily="2" charset="77"/>
                <a:ea typeface="Work Sans" pitchFamily="2" charset="77"/>
                <a:cs typeface="Work Sans" pitchFamily="2" charset="77"/>
              </a:defRPr>
            </a:lvl1pPr>
          </a:lstStyle>
          <a:p>
            <a:r>
              <a:rPr lang="nl-NL" sz="4000" b="0" dirty="0">
                <a:latin typeface="Work Sans Light" panose="00000400000000000000" pitchFamily="2" charset="0"/>
              </a:rPr>
              <a:t>Resultaten effectmeting</a:t>
            </a:r>
            <a:r>
              <a:rPr lang="nl-NL" sz="4000" b="0" dirty="0">
                <a:latin typeface="Work Sans" panose="00000500000000000000" pitchFamily="2" charset="0"/>
              </a:rPr>
              <a:t> </a:t>
            </a:r>
          </a:p>
          <a:p>
            <a:r>
              <a:rPr lang="nl-NL" sz="4000" b="0" dirty="0">
                <a:latin typeface="Work Sans" panose="00000500000000000000" pitchFamily="2" charset="0"/>
              </a:rPr>
              <a:t>Dit is de kracht van Oer </a:t>
            </a:r>
            <a:r>
              <a:rPr lang="nl-NL" sz="4000" b="0" dirty="0">
                <a:latin typeface="Work Sans Light" panose="00000400000000000000" pitchFamily="2" charset="0"/>
              </a:rPr>
              <a:t>– najaar 2025</a:t>
            </a:r>
            <a:r>
              <a:rPr lang="nl-NL" sz="4000" dirty="0">
                <a:latin typeface="Work Sans SemiBold" panose="00000700000000000000" pitchFamily="2" charset="0"/>
              </a:rPr>
              <a:t> </a:t>
            </a:r>
          </a:p>
        </p:txBody>
      </p:sp>
      <p:pic>
        <p:nvPicPr>
          <p:cNvPr id="5" name="Afbeelding 4">
            <a:extLst>
              <a:ext uri="{FF2B5EF4-FFF2-40B4-BE49-F238E27FC236}">
                <a16:creationId xmlns:a16="http://schemas.microsoft.com/office/drawing/2014/main" id="{CB0F8176-C1EC-AB41-9E92-59BEAD95532E}"/>
              </a:ext>
            </a:extLst>
          </p:cNvPr>
          <p:cNvPicPr>
            <a:picLocks noChangeAspect="1"/>
          </p:cNvPicPr>
          <p:nvPr/>
        </p:nvPicPr>
        <p:blipFill rotWithShape="1">
          <a:blip r:embed="rId4"/>
          <a:srcRect l="21206" r="7851"/>
          <a:stretch/>
        </p:blipFill>
        <p:spPr>
          <a:xfrm>
            <a:off x="-44067" y="4577689"/>
            <a:ext cx="12236068" cy="1292561"/>
          </a:xfrm>
          <a:prstGeom prst="rect">
            <a:avLst/>
          </a:prstGeom>
        </p:spPr>
      </p:pic>
    </p:spTree>
    <p:extLst>
      <p:ext uri="{BB962C8B-B14F-4D97-AF65-F5344CB8AC3E}">
        <p14:creationId xmlns:p14="http://schemas.microsoft.com/office/powerpoint/2010/main" val="37353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B2B9-2D2F-6042-0F39-CD3F229A5B05}"/>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B72FF040-8F15-73DE-92D9-80A6D6C1D5E0}"/>
              </a:ext>
            </a:extLst>
          </p:cNvPr>
          <p:cNvSpPr/>
          <p:nvPr/>
        </p:nvSpPr>
        <p:spPr>
          <a:xfrm>
            <a:off x="0"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a:t>
            </a:r>
          </a:p>
        </p:txBody>
      </p:sp>
      <p:sp>
        <p:nvSpPr>
          <p:cNvPr id="5" name="Tekstvak 4">
            <a:extLst>
              <a:ext uri="{FF2B5EF4-FFF2-40B4-BE49-F238E27FC236}">
                <a16:creationId xmlns:a16="http://schemas.microsoft.com/office/drawing/2014/main" id="{669659BA-4BC5-1F3C-36B3-6D5160950691}"/>
              </a:ext>
            </a:extLst>
          </p:cNvPr>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51" name="Rechthoek 50">
            <a:extLst>
              <a:ext uri="{FF2B5EF4-FFF2-40B4-BE49-F238E27FC236}">
                <a16:creationId xmlns:a16="http://schemas.microsoft.com/office/drawing/2014/main" id="{1638C994-F4B4-0C3E-CA53-CAFC5240324F}"/>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Titel 1">
            <a:extLst>
              <a:ext uri="{FF2B5EF4-FFF2-40B4-BE49-F238E27FC236}">
                <a16:creationId xmlns:a16="http://schemas.microsoft.com/office/drawing/2014/main" id="{EC6FFD34-09BB-D4D3-15E2-C3714785AB9A}"/>
              </a:ext>
            </a:extLst>
          </p:cNvPr>
          <p:cNvSpPr txBox="1">
            <a:spLocks/>
          </p:cNvSpPr>
          <p:nvPr/>
        </p:nvSpPr>
        <p:spPr>
          <a:xfrm>
            <a:off x="1" y="308156"/>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3200" dirty="0">
                <a:solidFill>
                  <a:srgbClr val="DC291E"/>
                </a:solidFill>
                <a:latin typeface="Work Sans Light" panose="00000400000000000000" pitchFamily="2" charset="0"/>
              </a:rPr>
              <a:t>Driekwart is positief over bewustwordingsuitingen</a:t>
            </a:r>
            <a:endParaRPr lang="nl-NL" sz="2400" dirty="0">
              <a:solidFill>
                <a:srgbClr val="DC291E"/>
              </a:solidFill>
              <a:latin typeface="Work Sans Light" panose="00000400000000000000" pitchFamily="2" charset="0"/>
            </a:endParaRPr>
          </a:p>
          <a:p>
            <a:pPr algn="ctr"/>
            <a:endParaRPr lang="nl-NL" sz="4400" dirty="0">
              <a:solidFill>
                <a:srgbClr val="DC291E"/>
              </a:solidFill>
              <a:latin typeface="Work Sans SemiBold" panose="00000700000000000000" pitchFamily="2" charset="0"/>
            </a:endParaRPr>
          </a:p>
        </p:txBody>
      </p:sp>
      <p:cxnSp>
        <p:nvCxnSpPr>
          <p:cNvPr id="54" name="Rechte verbindingslijn 53">
            <a:extLst>
              <a:ext uri="{FF2B5EF4-FFF2-40B4-BE49-F238E27FC236}">
                <a16:creationId xmlns:a16="http://schemas.microsoft.com/office/drawing/2014/main" id="{1377E483-4A27-F870-9803-DEC92D58DC1C}"/>
              </a:ext>
            </a:extLst>
          </p:cNvPr>
          <p:cNvCxnSpPr>
            <a:cxnSpLocks/>
          </p:cNvCxnSpPr>
          <p:nvPr/>
        </p:nvCxnSpPr>
        <p:spPr>
          <a:xfrm>
            <a:off x="4586049" y="1170839"/>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ACA32427-E192-42D3-BCCD-D4D8B3AD3E58}"/>
              </a:ext>
            </a:extLst>
          </p:cNvPr>
          <p:cNvPicPr>
            <a:picLocks noChangeAspect="1"/>
          </p:cNvPicPr>
          <p:nvPr/>
        </p:nvPicPr>
        <p:blipFill>
          <a:blip r:embed="rId3"/>
          <a:stretch>
            <a:fillRect/>
          </a:stretch>
        </p:blipFill>
        <p:spPr>
          <a:xfrm>
            <a:off x="3167845" y="2621503"/>
            <a:ext cx="6016104" cy="3641855"/>
          </a:xfrm>
          <a:prstGeom prst="rect">
            <a:avLst/>
          </a:prstGeom>
        </p:spPr>
      </p:pic>
      <p:sp>
        <p:nvSpPr>
          <p:cNvPr id="4" name="Tekstvak 3">
            <a:extLst>
              <a:ext uri="{FF2B5EF4-FFF2-40B4-BE49-F238E27FC236}">
                <a16:creationId xmlns:a16="http://schemas.microsoft.com/office/drawing/2014/main" id="{426B6F0C-6FA6-3111-29AF-58BE4D7F318C}"/>
              </a:ext>
            </a:extLst>
          </p:cNvPr>
          <p:cNvSpPr txBox="1"/>
          <p:nvPr/>
        </p:nvSpPr>
        <p:spPr>
          <a:xfrm>
            <a:off x="645458" y="1308847"/>
            <a:ext cx="10952976" cy="1077218"/>
          </a:xfrm>
          <a:prstGeom prst="rect">
            <a:avLst/>
          </a:prstGeom>
          <a:noFill/>
        </p:spPr>
        <p:txBody>
          <a:bodyPr wrap="square">
            <a:spAutoFit/>
          </a:bodyPr>
          <a:lstStyle/>
          <a:p>
            <a:r>
              <a:rPr lang="nl-NL" sz="1600" dirty="0">
                <a:effectLst/>
                <a:latin typeface="Zilla Slab" pitchFamily="2" charset="0"/>
                <a:ea typeface="Calibri" panose="020F0502020204030204" pitchFamily="34" charset="0"/>
                <a:cs typeface="Arial" panose="020B0604020202020204" pitchFamily="34" charset="0"/>
              </a:rPr>
              <a:t>Dit jaar </a:t>
            </a:r>
            <a:r>
              <a:rPr lang="nl-NL" sz="1600" dirty="0">
                <a:latin typeface="Zilla Slab" pitchFamily="2" charset="0"/>
                <a:ea typeface="Calibri" panose="020F0502020204030204" pitchFamily="34" charset="0"/>
                <a:cs typeface="Arial" panose="020B0604020202020204" pitchFamily="34" charset="0"/>
              </a:rPr>
              <a:t>zetten we sterker in op het stimuleren van </a:t>
            </a:r>
            <a:r>
              <a:rPr lang="nl-NL" sz="1600" dirty="0" err="1">
                <a:latin typeface="Zilla Slab" pitchFamily="2" charset="0"/>
                <a:ea typeface="Calibri" panose="020F0502020204030204" pitchFamily="34" charset="0"/>
                <a:cs typeface="Arial" panose="020B0604020202020204" pitchFamily="34" charset="0"/>
              </a:rPr>
              <a:t>natuurinclusief</a:t>
            </a:r>
            <a:r>
              <a:rPr lang="nl-NL" sz="1600" dirty="0">
                <a:latin typeface="Zilla Slab" pitchFamily="2" charset="0"/>
                <a:ea typeface="Calibri" panose="020F0502020204030204" pitchFamily="34" charset="0"/>
                <a:cs typeface="Arial" panose="020B0604020202020204" pitchFamily="34" charset="0"/>
              </a:rPr>
              <a:t> gedrag. De </a:t>
            </a:r>
            <a:r>
              <a:rPr lang="nl-NL" sz="1600" dirty="0">
                <a:latin typeface="Zilla Slab" pitchFamily="2" charset="0"/>
                <a:ea typeface="Calibri" panose="020F0502020204030204" pitchFamily="34" charset="0"/>
                <a:cs typeface="Arial" panose="020B0604020202020204" pitchFamily="34" charset="0"/>
                <a:hlinkClick r:id="rId4"/>
              </a:rPr>
              <a:t>bewustwordingsvideo</a:t>
            </a:r>
            <a:r>
              <a:rPr lang="nl-NL" sz="1600" dirty="0">
                <a:latin typeface="Zilla Slab" pitchFamily="2" charset="0"/>
                <a:ea typeface="Calibri" panose="020F0502020204030204" pitchFamily="34" charset="0"/>
                <a:cs typeface="Arial" panose="020B0604020202020204" pitchFamily="34" charset="0"/>
              </a:rPr>
              <a:t>, die in het voorjaar is ontwikkeld, is ingezet als onderdeel van de campagne. Om te meten hoe deze ‘nieuwe’ boodschap landt bij de doelgroep, zijn deze uitingen afzonderlijk gemeten. Driekwart van de Nederlanders heeft een positieve tot zeer positieve eerste indruk na het zien van deze uitingen.</a:t>
            </a:r>
          </a:p>
        </p:txBody>
      </p:sp>
    </p:spTree>
    <p:extLst>
      <p:ext uri="{BB962C8B-B14F-4D97-AF65-F5344CB8AC3E}">
        <p14:creationId xmlns:p14="http://schemas.microsoft.com/office/powerpoint/2010/main" val="412109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E518-2D37-C9DF-0DDF-AFDF3503C48F}"/>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E44FB61D-0E2E-45D7-B8E9-5DC7FFD249DA}"/>
              </a:ext>
            </a:extLst>
          </p:cNvPr>
          <p:cNvSpPr/>
          <p:nvPr/>
        </p:nvSpPr>
        <p:spPr>
          <a:xfrm>
            <a:off x="0"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a:t>
            </a:r>
          </a:p>
        </p:txBody>
      </p:sp>
      <p:sp>
        <p:nvSpPr>
          <p:cNvPr id="5" name="Tekstvak 4">
            <a:extLst>
              <a:ext uri="{FF2B5EF4-FFF2-40B4-BE49-F238E27FC236}">
                <a16:creationId xmlns:a16="http://schemas.microsoft.com/office/drawing/2014/main" id="{2F633B72-38A0-6C2E-1AEB-E2A18549E48C}"/>
              </a:ext>
            </a:extLst>
          </p:cNvPr>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51" name="Rechthoek 50">
            <a:extLst>
              <a:ext uri="{FF2B5EF4-FFF2-40B4-BE49-F238E27FC236}">
                <a16:creationId xmlns:a16="http://schemas.microsoft.com/office/drawing/2014/main" id="{5F7F1AAB-B60E-CA8D-F7D6-78495F9A913C}"/>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Titel 1">
            <a:extLst>
              <a:ext uri="{FF2B5EF4-FFF2-40B4-BE49-F238E27FC236}">
                <a16:creationId xmlns:a16="http://schemas.microsoft.com/office/drawing/2014/main" id="{60B28573-5307-C58A-8B90-DD5449FA14B1}"/>
              </a:ext>
            </a:extLst>
          </p:cNvPr>
          <p:cNvSpPr txBox="1">
            <a:spLocks/>
          </p:cNvSpPr>
          <p:nvPr/>
        </p:nvSpPr>
        <p:spPr>
          <a:xfrm>
            <a:off x="1" y="308156"/>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3200" dirty="0">
                <a:solidFill>
                  <a:srgbClr val="DC291E"/>
                </a:solidFill>
                <a:latin typeface="Work Sans Light" panose="00000400000000000000" pitchFamily="2" charset="0"/>
              </a:rPr>
              <a:t>Verbindingszoeker en inzichtzoekers meest enthousiast</a:t>
            </a:r>
            <a:endParaRPr lang="nl-NL" sz="3200" dirty="0">
              <a:solidFill>
                <a:srgbClr val="DC291E"/>
              </a:solidFill>
              <a:latin typeface="Work Sans SemiBold" panose="00000700000000000000" pitchFamily="2" charset="0"/>
            </a:endParaRPr>
          </a:p>
          <a:p>
            <a:pPr algn="ctr"/>
            <a:endParaRPr lang="nl-NL" sz="2400" dirty="0">
              <a:solidFill>
                <a:srgbClr val="DC291E"/>
              </a:solidFill>
              <a:latin typeface="Work Sans Light" panose="00000400000000000000" pitchFamily="2" charset="0"/>
            </a:endParaRPr>
          </a:p>
          <a:p>
            <a:pPr algn="ctr"/>
            <a:endParaRPr lang="nl-NL" sz="4400" dirty="0">
              <a:solidFill>
                <a:srgbClr val="DC291E"/>
              </a:solidFill>
              <a:latin typeface="Work Sans SemiBold" panose="00000700000000000000" pitchFamily="2" charset="0"/>
            </a:endParaRPr>
          </a:p>
        </p:txBody>
      </p:sp>
      <p:cxnSp>
        <p:nvCxnSpPr>
          <p:cNvPr id="54" name="Rechte verbindingslijn 53">
            <a:extLst>
              <a:ext uri="{FF2B5EF4-FFF2-40B4-BE49-F238E27FC236}">
                <a16:creationId xmlns:a16="http://schemas.microsoft.com/office/drawing/2014/main" id="{E7AA70F5-EA80-1DA1-4659-E9632FC965DA}"/>
              </a:ext>
            </a:extLst>
          </p:cNvPr>
          <p:cNvCxnSpPr>
            <a:cxnSpLocks/>
          </p:cNvCxnSpPr>
          <p:nvPr/>
        </p:nvCxnSpPr>
        <p:spPr>
          <a:xfrm>
            <a:off x="4586049" y="1170839"/>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61" name="Rechthoek 60">
            <a:extLst>
              <a:ext uri="{FF2B5EF4-FFF2-40B4-BE49-F238E27FC236}">
                <a16:creationId xmlns:a16="http://schemas.microsoft.com/office/drawing/2014/main" id="{7601A4CB-F6C2-1F4F-64B5-E09DA4719C7F}"/>
              </a:ext>
            </a:extLst>
          </p:cNvPr>
          <p:cNvSpPr/>
          <p:nvPr/>
        </p:nvSpPr>
        <p:spPr>
          <a:xfrm>
            <a:off x="506983" y="1575776"/>
            <a:ext cx="11685017" cy="4031873"/>
          </a:xfrm>
          <a:prstGeom prst="rect">
            <a:avLst/>
          </a:prstGeom>
        </p:spPr>
        <p:txBody>
          <a:bodyPr wrap="square">
            <a:spAutoFit/>
          </a:bodyPr>
          <a:lstStyle/>
          <a:p>
            <a:pPr lvl="1"/>
            <a:r>
              <a:rPr lang="nl-NL" sz="1600" dirty="0">
                <a:latin typeface="Zilla Slab" pitchFamily="2" charset="0"/>
                <a:ea typeface="Zilla Slab" pitchFamily="2" charset="0"/>
              </a:rPr>
              <a:t>	</a:t>
            </a:r>
          </a:p>
          <a:p>
            <a:pPr marL="742950" lvl="1" indent="-285750">
              <a:buFont typeface="Arial" panose="020B0604020202020204" pitchFamily="34" charset="0"/>
              <a:buChar char="•"/>
            </a:pPr>
            <a:r>
              <a:rPr lang="nl-NL" sz="1600" b="1" dirty="0">
                <a:latin typeface="Zilla Slab" pitchFamily="2" charset="0"/>
                <a:ea typeface="Zilla Slab" pitchFamily="2" charset="0"/>
              </a:rPr>
              <a:t>Vrouwen gemiddeld iets positiever dan mannen (76% </a:t>
            </a:r>
            <a:r>
              <a:rPr lang="nl-NL" sz="1600" b="1" dirty="0" err="1">
                <a:latin typeface="Zilla Slab" pitchFamily="2" charset="0"/>
                <a:ea typeface="Zilla Slab" pitchFamily="2" charset="0"/>
              </a:rPr>
              <a:t>vs</a:t>
            </a:r>
            <a:r>
              <a:rPr lang="nl-NL" sz="1600" b="1" dirty="0">
                <a:latin typeface="Zilla Slab" pitchFamily="2" charset="0"/>
                <a:ea typeface="Zilla Slab" pitchFamily="2" charset="0"/>
              </a:rPr>
              <a:t> 71%)</a:t>
            </a:r>
          </a:p>
          <a:p>
            <a:pPr lvl="1"/>
            <a:r>
              <a:rPr lang="nl-NL" sz="1600" dirty="0">
                <a:latin typeface="Zilla Slab" pitchFamily="2" charset="0"/>
                <a:ea typeface="Zilla Slab" pitchFamily="2" charset="0"/>
              </a:rPr>
              <a:t>          Nauwelijks verschillen naar leeftijd</a:t>
            </a:r>
          </a:p>
          <a:p>
            <a:pPr lvl="1"/>
            <a:endParaRPr lang="nl-NL" sz="1600" dirty="0">
              <a:latin typeface="Zilla Slab" pitchFamily="2" charset="0"/>
              <a:ea typeface="Zilla Slab" pitchFamily="2" charset="0"/>
            </a:endParaRPr>
          </a:p>
          <a:p>
            <a:pPr marL="742950" lvl="1" indent="-285750">
              <a:buFont typeface="Arial" panose="020B0604020202020204" pitchFamily="34" charset="0"/>
              <a:buChar char="•"/>
            </a:pPr>
            <a:r>
              <a:rPr lang="nl-NL" sz="1600" b="1" dirty="0">
                <a:latin typeface="Zilla Slab" pitchFamily="2" charset="0"/>
                <a:ea typeface="Zilla Slab" pitchFamily="2" charset="0"/>
              </a:rPr>
              <a:t>Uitingen spreken vooral Verbindingszoeker en Inzichtzoeker aan, gevolgd door Avontuurzoeker en Harmoniezoeker.</a:t>
            </a:r>
          </a:p>
          <a:p>
            <a:pPr lvl="2"/>
            <a:r>
              <a:rPr lang="nl-NL" sz="1600" i="1" dirty="0">
                <a:latin typeface="Zilla Slab" pitchFamily="2" charset="0"/>
                <a:ea typeface="Zilla Slab" pitchFamily="2" charset="0"/>
              </a:rPr>
              <a:t>% Positief + zeer positief: </a:t>
            </a:r>
          </a:p>
          <a:p>
            <a:pPr lvl="2"/>
            <a:r>
              <a:rPr lang="nl-NL" sz="1600" dirty="0">
                <a:latin typeface="Zilla Slab" pitchFamily="2" charset="0"/>
                <a:ea typeface="Zilla Slab" pitchFamily="2" charset="0"/>
              </a:rPr>
              <a:t>Meer dan 80% =&gt; Verbindingszoeker: 82%, Inzichtzoeker: 81%</a:t>
            </a:r>
          </a:p>
          <a:p>
            <a:pPr lvl="2"/>
            <a:r>
              <a:rPr lang="nl-NL" sz="1600" dirty="0">
                <a:latin typeface="Zilla Slab" pitchFamily="2" charset="0"/>
                <a:ea typeface="Zilla Slab" pitchFamily="2" charset="0"/>
              </a:rPr>
              <a:t>Meer dan 70% =&gt; Avontuurzoeker: 77%, Harmoniezoeker: 74%</a:t>
            </a:r>
          </a:p>
          <a:p>
            <a:pPr lvl="2"/>
            <a:r>
              <a:rPr lang="nl-NL" sz="1600" dirty="0">
                <a:latin typeface="Zilla Slab" pitchFamily="2" charset="0"/>
                <a:ea typeface="Zilla Slab" pitchFamily="2" charset="0"/>
              </a:rPr>
              <a:t>Meer dan 60%=&gt; Rustzoeker: 69,9%, Plezierzoeker: 63%, Stijlzoeker: 63%</a:t>
            </a:r>
          </a:p>
          <a:p>
            <a:pPr lvl="1"/>
            <a:endParaRPr lang="nl-NL" sz="1600" dirty="0">
              <a:latin typeface="Zilla Slab" pitchFamily="2" charset="0"/>
              <a:ea typeface="Zilla Slab" pitchFamily="2" charset="0"/>
            </a:endParaRPr>
          </a:p>
          <a:p>
            <a:pPr marL="742950" lvl="1" indent="-285750">
              <a:buFont typeface="Arial" panose="020B0604020202020204" pitchFamily="34" charset="0"/>
              <a:buChar char="•"/>
            </a:pPr>
            <a:r>
              <a:rPr lang="nl-NL" sz="1600" b="1" dirty="0">
                <a:latin typeface="Zilla Slab" pitchFamily="2" charset="0"/>
                <a:ea typeface="Zilla Slab" pitchFamily="2" charset="0"/>
              </a:rPr>
              <a:t>De volledige bewustwordingsvideo uit de campagne wordt het vaakst positief beoordeeld, gevolgd door de kortere versie. De video’s met de Oer ambassadeurs worden eveneens positief beoordeeld, maar in iets minder sterke mate.</a:t>
            </a:r>
          </a:p>
          <a:p>
            <a:pPr marL="1200150" lvl="2" indent="-285750">
              <a:buFont typeface="Wingdings" panose="05000000000000000000" pitchFamily="2" charset="2"/>
              <a:buChar char="Ø"/>
            </a:pPr>
            <a:r>
              <a:rPr lang="nl-NL" sz="1600" dirty="0">
                <a:latin typeface="Zilla Slab" pitchFamily="2" charset="0"/>
                <a:ea typeface="Zilla Slab" pitchFamily="2" charset="0"/>
              </a:rPr>
              <a:t>Lange campagnevideo: 79% (waarvan 33% zeer positief!)</a:t>
            </a:r>
          </a:p>
          <a:p>
            <a:pPr marL="1200150" lvl="2" indent="-285750">
              <a:buFont typeface="Wingdings" panose="05000000000000000000" pitchFamily="2" charset="2"/>
              <a:buChar char="Ø"/>
            </a:pPr>
            <a:r>
              <a:rPr lang="nl-NL" sz="1600" dirty="0">
                <a:latin typeface="Zilla Slab" pitchFamily="2" charset="0"/>
                <a:ea typeface="Zilla Slab" pitchFamily="2" charset="0"/>
              </a:rPr>
              <a:t>Korte campagne video: 74%  positief,(waarvan 25% zeer positief)</a:t>
            </a:r>
          </a:p>
          <a:p>
            <a:pPr marL="1200150" lvl="2" indent="-285750">
              <a:buFont typeface="Wingdings" panose="05000000000000000000" pitchFamily="2" charset="2"/>
              <a:buChar char="Ø"/>
            </a:pPr>
            <a:r>
              <a:rPr lang="nl-NL" sz="1600" dirty="0">
                <a:latin typeface="Zilla Slab" pitchFamily="2" charset="0"/>
                <a:ea typeface="Zilla Slab" pitchFamily="2" charset="0"/>
              </a:rPr>
              <a:t>Video Oer ambassadeur </a:t>
            </a:r>
            <a:r>
              <a:rPr lang="nl-NL" sz="1600" dirty="0" err="1">
                <a:latin typeface="Zilla Slab" pitchFamily="2" charset="0"/>
                <a:ea typeface="Zilla Slab" pitchFamily="2" charset="0"/>
              </a:rPr>
              <a:t>Lysander</a:t>
            </a:r>
            <a:r>
              <a:rPr lang="nl-NL" sz="1600" dirty="0">
                <a:latin typeface="Zilla Slab" pitchFamily="2" charset="0"/>
                <a:ea typeface="Zilla Slab" pitchFamily="2" charset="0"/>
              </a:rPr>
              <a:t>: 75% positief (waarvan 20% zeer positief)</a:t>
            </a:r>
          </a:p>
          <a:p>
            <a:pPr marL="1200150" lvl="2" indent="-285750">
              <a:buFont typeface="Wingdings" panose="05000000000000000000" pitchFamily="2" charset="2"/>
              <a:buChar char="Ø"/>
            </a:pPr>
            <a:r>
              <a:rPr lang="nl-NL" sz="1600" dirty="0">
                <a:latin typeface="Zilla Slab" pitchFamily="2" charset="0"/>
                <a:ea typeface="Zilla Slab" pitchFamily="2" charset="0"/>
              </a:rPr>
              <a:t>Video Oer ambassadeur Ilona: 60% positief (waarvan 20% zeer positief)</a:t>
            </a:r>
          </a:p>
        </p:txBody>
      </p:sp>
    </p:spTree>
    <p:extLst>
      <p:ext uri="{BB962C8B-B14F-4D97-AF65-F5344CB8AC3E}">
        <p14:creationId xmlns:p14="http://schemas.microsoft.com/office/powerpoint/2010/main" val="342665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F26D-A41F-ACFD-9DCB-D569DB97D506}"/>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01E5DEAE-A8FE-4061-22A4-92727E78D7F9}"/>
              </a:ext>
            </a:extLst>
          </p:cNvPr>
          <p:cNvSpPr/>
          <p:nvPr/>
        </p:nvSpPr>
        <p:spPr>
          <a:xfrm>
            <a:off x="0" y="-134471"/>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Het een mooi beeld geeft van hoe mooi de natuur in Drenthe is en ik wordt geprikkeld om te gaan voor de rusten de natuur.</a:t>
            </a:r>
            <a:endParaRPr lang="nl-NL" sz="2400" dirty="0"/>
          </a:p>
        </p:txBody>
      </p:sp>
      <p:sp>
        <p:nvSpPr>
          <p:cNvPr id="5" name="Tekstvak 4">
            <a:extLst>
              <a:ext uri="{FF2B5EF4-FFF2-40B4-BE49-F238E27FC236}">
                <a16:creationId xmlns:a16="http://schemas.microsoft.com/office/drawing/2014/main" id="{4A058062-8AFD-3C2F-72B0-80501BDA5645}"/>
              </a:ext>
            </a:extLst>
          </p:cNvPr>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51" name="Rechthoek 50">
            <a:extLst>
              <a:ext uri="{FF2B5EF4-FFF2-40B4-BE49-F238E27FC236}">
                <a16:creationId xmlns:a16="http://schemas.microsoft.com/office/drawing/2014/main" id="{ED533BA3-60EB-3903-C9CB-F6996BD43B11}"/>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Titel 1">
            <a:extLst>
              <a:ext uri="{FF2B5EF4-FFF2-40B4-BE49-F238E27FC236}">
                <a16:creationId xmlns:a16="http://schemas.microsoft.com/office/drawing/2014/main" id="{446862A6-7655-CC2E-DE12-839FC668EFAC}"/>
              </a:ext>
            </a:extLst>
          </p:cNvPr>
          <p:cNvSpPr txBox="1">
            <a:spLocks/>
          </p:cNvSpPr>
          <p:nvPr/>
        </p:nvSpPr>
        <p:spPr>
          <a:xfrm>
            <a:off x="1" y="166671"/>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dirty="0">
                <a:solidFill>
                  <a:srgbClr val="DC291E"/>
                </a:solidFill>
                <a:latin typeface="Work Sans Light" panose="00000400000000000000" pitchFamily="2" charset="0"/>
              </a:rPr>
              <a:t>Bewustwordingsvideo</a:t>
            </a:r>
            <a:endParaRPr lang="nl-NL" sz="4400" dirty="0">
              <a:solidFill>
                <a:srgbClr val="DC291E"/>
              </a:solidFill>
              <a:latin typeface="Work Sans SemiBold" panose="00000700000000000000" pitchFamily="2" charset="0"/>
            </a:endParaRPr>
          </a:p>
          <a:p>
            <a:pPr algn="ctr"/>
            <a:endParaRPr lang="nl-NL" sz="4400" dirty="0">
              <a:solidFill>
                <a:srgbClr val="DC291E"/>
              </a:solidFill>
              <a:latin typeface="Work Sans SemiBold" panose="00000700000000000000" pitchFamily="2" charset="0"/>
            </a:endParaRPr>
          </a:p>
        </p:txBody>
      </p:sp>
      <p:sp>
        <p:nvSpPr>
          <p:cNvPr id="3" name="Tekstvak 2">
            <a:extLst>
              <a:ext uri="{FF2B5EF4-FFF2-40B4-BE49-F238E27FC236}">
                <a16:creationId xmlns:a16="http://schemas.microsoft.com/office/drawing/2014/main" id="{B7BF821B-9464-16CD-69A4-506EB2887DF0}"/>
              </a:ext>
            </a:extLst>
          </p:cNvPr>
          <p:cNvSpPr txBox="1"/>
          <p:nvPr/>
        </p:nvSpPr>
        <p:spPr>
          <a:xfrm>
            <a:off x="1646564" y="2590837"/>
            <a:ext cx="7619999" cy="400110"/>
          </a:xfrm>
          <a:prstGeom prst="rect">
            <a:avLst/>
          </a:prstGeom>
          <a:noFill/>
        </p:spPr>
        <p:txBody>
          <a:bodyPr wrap="square">
            <a:spAutoFit/>
          </a:bodyPr>
          <a:lstStyle/>
          <a:p>
            <a:pPr algn="ctr"/>
            <a:r>
              <a:rPr lang="nl-NL" sz="2000" b="0" i="1" dirty="0">
                <a:solidFill>
                  <a:srgbClr val="000000"/>
                </a:solidFill>
                <a:effectLst/>
                <a:latin typeface="Work Sans" panose="00000500000000000000" pitchFamily="2" charset="0"/>
              </a:rPr>
              <a:t>‘Mooie beelden en het voelde alsof je er zelf in zat’</a:t>
            </a:r>
            <a:endParaRPr lang="nl-NL" sz="2000" i="1" dirty="0">
              <a:latin typeface="Work Sans" panose="00000500000000000000" pitchFamily="2" charset="0"/>
            </a:endParaRPr>
          </a:p>
        </p:txBody>
      </p:sp>
      <p:sp>
        <p:nvSpPr>
          <p:cNvPr id="6" name="Tekstvak 5">
            <a:extLst>
              <a:ext uri="{FF2B5EF4-FFF2-40B4-BE49-F238E27FC236}">
                <a16:creationId xmlns:a16="http://schemas.microsoft.com/office/drawing/2014/main" id="{9CF680C0-70D6-B306-96D5-8B322C594C03}"/>
              </a:ext>
            </a:extLst>
          </p:cNvPr>
          <p:cNvSpPr txBox="1"/>
          <p:nvPr/>
        </p:nvSpPr>
        <p:spPr>
          <a:xfrm>
            <a:off x="800511" y="1414233"/>
            <a:ext cx="6665160" cy="1015663"/>
          </a:xfrm>
          <a:prstGeom prst="rect">
            <a:avLst/>
          </a:prstGeom>
          <a:noFill/>
        </p:spPr>
        <p:txBody>
          <a:bodyPr wrap="square">
            <a:spAutoFit/>
          </a:bodyPr>
          <a:lstStyle/>
          <a:p>
            <a:pPr algn="ctr"/>
            <a:r>
              <a:rPr lang="nl-NL" sz="2000" b="0" i="1" dirty="0">
                <a:solidFill>
                  <a:srgbClr val="000000"/>
                </a:solidFill>
                <a:effectLst/>
                <a:latin typeface="Work Sans" panose="00000500000000000000" pitchFamily="2" charset="0"/>
              </a:rPr>
              <a:t>‘Het een mooi beeld geeft van hoe mooi de natuur in Drenthe is en ik wordt geprikkeld om er ook naar toe te gaan voor de rust en de natuur.’</a:t>
            </a:r>
            <a:endParaRPr lang="nl-NL" sz="2000" i="1" dirty="0">
              <a:latin typeface="Work Sans" panose="00000500000000000000" pitchFamily="2" charset="0"/>
            </a:endParaRPr>
          </a:p>
        </p:txBody>
      </p:sp>
      <p:sp>
        <p:nvSpPr>
          <p:cNvPr id="8" name="Tekstvak 7">
            <a:extLst>
              <a:ext uri="{FF2B5EF4-FFF2-40B4-BE49-F238E27FC236}">
                <a16:creationId xmlns:a16="http://schemas.microsoft.com/office/drawing/2014/main" id="{7F2B6557-F764-313B-58C9-A60E8CA977F6}"/>
              </a:ext>
            </a:extLst>
          </p:cNvPr>
          <p:cNvSpPr txBox="1"/>
          <p:nvPr/>
        </p:nvSpPr>
        <p:spPr>
          <a:xfrm>
            <a:off x="6724834" y="3245535"/>
            <a:ext cx="5109848" cy="1015663"/>
          </a:xfrm>
          <a:prstGeom prst="rect">
            <a:avLst/>
          </a:prstGeom>
          <a:noFill/>
        </p:spPr>
        <p:txBody>
          <a:bodyPr wrap="square">
            <a:spAutoFit/>
          </a:bodyPr>
          <a:lstStyle/>
          <a:p>
            <a:pPr algn="ctr"/>
            <a:r>
              <a:rPr lang="nl-NL" sz="2000" b="0" i="1" dirty="0">
                <a:solidFill>
                  <a:srgbClr val="000000"/>
                </a:solidFill>
                <a:effectLst/>
                <a:latin typeface="Work Sans" panose="00000500000000000000" pitchFamily="2" charset="0"/>
              </a:rPr>
              <a:t>‘Het een fijne sfeer uitdrukt en op een fijne manier de natuur onder de aandacht brengt’</a:t>
            </a:r>
            <a:endParaRPr lang="nl-NL" sz="2000" i="1" dirty="0">
              <a:latin typeface="Work Sans" panose="00000500000000000000" pitchFamily="2" charset="0"/>
            </a:endParaRPr>
          </a:p>
        </p:txBody>
      </p:sp>
      <p:sp>
        <p:nvSpPr>
          <p:cNvPr id="11" name="Tekstvak 10">
            <a:extLst>
              <a:ext uri="{FF2B5EF4-FFF2-40B4-BE49-F238E27FC236}">
                <a16:creationId xmlns:a16="http://schemas.microsoft.com/office/drawing/2014/main" id="{AF38737B-5F61-E447-DACA-B8FC76B63721}"/>
              </a:ext>
            </a:extLst>
          </p:cNvPr>
          <p:cNvSpPr txBox="1"/>
          <p:nvPr/>
        </p:nvSpPr>
        <p:spPr>
          <a:xfrm>
            <a:off x="4761367" y="5170484"/>
            <a:ext cx="5864178" cy="707886"/>
          </a:xfrm>
          <a:prstGeom prst="rect">
            <a:avLst/>
          </a:prstGeom>
          <a:noFill/>
        </p:spPr>
        <p:txBody>
          <a:bodyPr wrap="square">
            <a:spAutoFit/>
          </a:bodyPr>
          <a:lstStyle/>
          <a:p>
            <a:pPr algn="ctr"/>
            <a:r>
              <a:rPr lang="nl-NL" sz="2000" b="0" i="1" dirty="0">
                <a:solidFill>
                  <a:srgbClr val="000000"/>
                </a:solidFill>
                <a:effectLst/>
                <a:latin typeface="Work Sans" panose="00000500000000000000" pitchFamily="2" charset="0"/>
              </a:rPr>
              <a:t>‘Mooi gefilmd, mooie muziek, prachtig landschap, mooie boodschap’</a:t>
            </a:r>
            <a:endParaRPr lang="nl-NL" sz="2000" i="1" dirty="0">
              <a:latin typeface="Work Sans" panose="00000500000000000000" pitchFamily="2" charset="0"/>
            </a:endParaRPr>
          </a:p>
        </p:txBody>
      </p:sp>
      <p:sp>
        <p:nvSpPr>
          <p:cNvPr id="13" name="Tekstvak 12">
            <a:extLst>
              <a:ext uri="{FF2B5EF4-FFF2-40B4-BE49-F238E27FC236}">
                <a16:creationId xmlns:a16="http://schemas.microsoft.com/office/drawing/2014/main" id="{4CF7325B-9F59-17FC-D77C-8069850C6749}"/>
              </a:ext>
            </a:extLst>
          </p:cNvPr>
          <p:cNvSpPr txBox="1"/>
          <p:nvPr/>
        </p:nvSpPr>
        <p:spPr>
          <a:xfrm>
            <a:off x="496321" y="3563995"/>
            <a:ext cx="6377651" cy="1323439"/>
          </a:xfrm>
          <a:prstGeom prst="rect">
            <a:avLst/>
          </a:prstGeom>
          <a:noFill/>
        </p:spPr>
        <p:txBody>
          <a:bodyPr wrap="square">
            <a:spAutoFit/>
          </a:bodyPr>
          <a:lstStyle/>
          <a:p>
            <a:pPr algn="ctr"/>
            <a:r>
              <a:rPr lang="nl-NL" sz="2000" b="0" i="1" dirty="0">
                <a:solidFill>
                  <a:srgbClr val="000000"/>
                </a:solidFill>
                <a:effectLst/>
                <a:latin typeface="Work Sans" panose="00000500000000000000" pitchFamily="2" charset="0"/>
              </a:rPr>
              <a:t>zowel de rust als natuur mooi in beeld komen als de boodschap dat we niet alleen moeten genieten van de natuur, maar deze ook in tact moeten houden.</a:t>
            </a:r>
            <a:endParaRPr lang="nl-NL" sz="2000" i="1" dirty="0">
              <a:latin typeface="Work Sans" panose="00000500000000000000" pitchFamily="2" charset="0"/>
            </a:endParaRPr>
          </a:p>
        </p:txBody>
      </p:sp>
      <p:cxnSp>
        <p:nvCxnSpPr>
          <p:cNvPr id="16" name="Rechte verbindingslijn 15">
            <a:extLst>
              <a:ext uri="{FF2B5EF4-FFF2-40B4-BE49-F238E27FC236}">
                <a16:creationId xmlns:a16="http://schemas.microsoft.com/office/drawing/2014/main" id="{AA227800-7284-52A2-8FDF-D9C65DD505AC}"/>
              </a:ext>
            </a:extLst>
          </p:cNvPr>
          <p:cNvCxnSpPr>
            <a:cxnSpLocks/>
          </p:cNvCxnSpPr>
          <p:nvPr/>
        </p:nvCxnSpPr>
        <p:spPr>
          <a:xfrm>
            <a:off x="4535018" y="931611"/>
            <a:ext cx="312196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7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1"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pic>
        <p:nvPicPr>
          <p:cNvPr id="12" name="Afbeelding 11">
            <a:extLst>
              <a:ext uri="{FF2B5EF4-FFF2-40B4-BE49-F238E27FC236}">
                <a16:creationId xmlns:a16="http://schemas.microsoft.com/office/drawing/2014/main" id="{403C53E2-F15C-8348-8D3D-820B6A00D52D}"/>
              </a:ext>
            </a:extLst>
          </p:cNvPr>
          <p:cNvPicPr>
            <a:picLocks noChangeAspect="1"/>
          </p:cNvPicPr>
          <p:nvPr/>
        </p:nvPicPr>
        <p:blipFill rotWithShape="1">
          <a:blip r:embed="rId3"/>
          <a:srcRect l="30984" t="-17380" r="39097" b="-1"/>
          <a:stretch/>
        </p:blipFill>
        <p:spPr>
          <a:xfrm rot="5400000">
            <a:off x="-652169" y="3250362"/>
            <a:ext cx="3880496" cy="1292561"/>
          </a:xfrm>
          <a:prstGeom prst="rect">
            <a:avLst/>
          </a:prstGeom>
        </p:spPr>
      </p:pic>
      <p:sp>
        <p:nvSpPr>
          <p:cNvPr id="10" name="Titel 1"/>
          <p:cNvSpPr txBox="1">
            <a:spLocks/>
          </p:cNvSpPr>
          <p:nvPr/>
        </p:nvSpPr>
        <p:spPr>
          <a:xfrm>
            <a:off x="1" y="282730"/>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dirty="0">
                <a:solidFill>
                  <a:srgbClr val="DC291E"/>
                </a:solidFill>
                <a:latin typeface="Work Sans Light" panose="00000400000000000000" pitchFamily="2" charset="0"/>
              </a:rPr>
              <a:t>Boodschap en  afzender</a:t>
            </a:r>
            <a:endParaRPr lang="nl-NL" sz="4400" dirty="0">
              <a:solidFill>
                <a:srgbClr val="DC291E"/>
              </a:solidFill>
              <a:latin typeface="Work Sans" panose="00000500000000000000" pitchFamily="2" charset="0"/>
            </a:endParaRPr>
          </a:p>
        </p:txBody>
      </p:sp>
      <p:cxnSp>
        <p:nvCxnSpPr>
          <p:cNvPr id="11" name="Rechte verbindingslijn 10">
            <a:extLst>
              <a:ext uri="{FF2B5EF4-FFF2-40B4-BE49-F238E27FC236}">
                <a16:creationId xmlns:a16="http://schemas.microsoft.com/office/drawing/2014/main" id="{0900281C-7911-A441-BD00-5501224CF32F}"/>
              </a:ext>
            </a:extLst>
          </p:cNvPr>
          <p:cNvCxnSpPr>
            <a:cxnSpLocks/>
          </p:cNvCxnSpPr>
          <p:nvPr/>
        </p:nvCxnSpPr>
        <p:spPr>
          <a:xfrm>
            <a:off x="4612942" y="1046022"/>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0E90C9C5-E4AC-9042-1BEF-1941F465999A}"/>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 name="Groep 13">
            <a:extLst>
              <a:ext uri="{FF2B5EF4-FFF2-40B4-BE49-F238E27FC236}">
                <a16:creationId xmlns:a16="http://schemas.microsoft.com/office/drawing/2014/main" id="{3EF85F15-C348-6D39-7001-3EB837385327}"/>
              </a:ext>
            </a:extLst>
          </p:cNvPr>
          <p:cNvGrpSpPr/>
          <p:nvPr/>
        </p:nvGrpSpPr>
        <p:grpSpPr>
          <a:xfrm>
            <a:off x="2385869" y="2455416"/>
            <a:ext cx="6591521" cy="3717473"/>
            <a:chOff x="2426966" y="1787849"/>
            <a:chExt cx="6591521" cy="3717473"/>
          </a:xfrm>
        </p:grpSpPr>
        <p:pic>
          <p:nvPicPr>
            <p:cNvPr id="2" name="Afbeelding 1">
              <a:extLst>
                <a:ext uri="{FF2B5EF4-FFF2-40B4-BE49-F238E27FC236}">
                  <a16:creationId xmlns:a16="http://schemas.microsoft.com/office/drawing/2014/main" id="{E34BF8D1-3940-EC0D-C6BE-9C543E494106}"/>
                </a:ext>
              </a:extLst>
            </p:cNvPr>
            <p:cNvPicPr>
              <a:picLocks noChangeAspect="1"/>
            </p:cNvPicPr>
            <p:nvPr/>
          </p:nvPicPr>
          <p:blipFill>
            <a:blip r:embed="rId4"/>
            <a:srcRect b="69990"/>
            <a:stretch>
              <a:fillRect/>
            </a:stretch>
          </p:blipFill>
          <p:spPr>
            <a:xfrm>
              <a:off x="2750941" y="3762156"/>
              <a:ext cx="6267546" cy="1157475"/>
            </a:xfrm>
            <a:prstGeom prst="rect">
              <a:avLst/>
            </a:prstGeom>
          </p:spPr>
        </p:pic>
        <p:pic>
          <p:nvPicPr>
            <p:cNvPr id="4" name="Afbeelding 3">
              <a:extLst>
                <a:ext uri="{FF2B5EF4-FFF2-40B4-BE49-F238E27FC236}">
                  <a16:creationId xmlns:a16="http://schemas.microsoft.com/office/drawing/2014/main" id="{B8A649F7-9172-A31E-9D5C-9ECB9D645176}"/>
                </a:ext>
              </a:extLst>
            </p:cNvPr>
            <p:cNvPicPr>
              <a:picLocks noChangeAspect="1"/>
            </p:cNvPicPr>
            <p:nvPr/>
          </p:nvPicPr>
          <p:blipFill>
            <a:blip r:embed="rId5"/>
            <a:stretch>
              <a:fillRect/>
            </a:stretch>
          </p:blipFill>
          <p:spPr>
            <a:xfrm>
              <a:off x="2426966" y="1787849"/>
              <a:ext cx="6267546" cy="2032447"/>
            </a:xfrm>
            <a:prstGeom prst="rect">
              <a:avLst/>
            </a:prstGeom>
          </p:spPr>
        </p:pic>
        <p:pic>
          <p:nvPicPr>
            <p:cNvPr id="13" name="Afbeelding 12">
              <a:extLst>
                <a:ext uri="{FF2B5EF4-FFF2-40B4-BE49-F238E27FC236}">
                  <a16:creationId xmlns:a16="http://schemas.microsoft.com/office/drawing/2014/main" id="{9ADCF56E-7AC3-092C-2044-A2AC1C11056E}"/>
                </a:ext>
              </a:extLst>
            </p:cNvPr>
            <p:cNvPicPr>
              <a:picLocks noChangeAspect="1"/>
            </p:cNvPicPr>
            <p:nvPr/>
          </p:nvPicPr>
          <p:blipFill>
            <a:blip r:embed="rId6"/>
            <a:stretch>
              <a:fillRect/>
            </a:stretch>
          </p:blipFill>
          <p:spPr>
            <a:xfrm>
              <a:off x="4605682" y="5291944"/>
              <a:ext cx="3124471" cy="213378"/>
            </a:xfrm>
            <a:prstGeom prst="rect">
              <a:avLst/>
            </a:prstGeom>
          </p:spPr>
        </p:pic>
      </p:grpSp>
      <p:sp>
        <p:nvSpPr>
          <p:cNvPr id="15" name="Tekstvak 14">
            <a:extLst>
              <a:ext uri="{FF2B5EF4-FFF2-40B4-BE49-F238E27FC236}">
                <a16:creationId xmlns:a16="http://schemas.microsoft.com/office/drawing/2014/main" id="{D1344C70-842C-ED01-8971-51440B6ACB65}"/>
              </a:ext>
            </a:extLst>
          </p:cNvPr>
          <p:cNvSpPr txBox="1"/>
          <p:nvPr/>
        </p:nvSpPr>
        <p:spPr>
          <a:xfrm>
            <a:off x="645458" y="1308847"/>
            <a:ext cx="10952976" cy="1077218"/>
          </a:xfrm>
          <a:prstGeom prst="rect">
            <a:avLst/>
          </a:prstGeom>
          <a:noFill/>
        </p:spPr>
        <p:txBody>
          <a:bodyPr wrap="square">
            <a:spAutoFit/>
          </a:bodyPr>
          <a:lstStyle/>
          <a:p>
            <a:r>
              <a:rPr lang="nl-NL" sz="1600" dirty="0">
                <a:effectLst/>
                <a:latin typeface="Zilla Slab" pitchFamily="2" charset="0"/>
                <a:ea typeface="Calibri" panose="020F0502020204030204" pitchFamily="34" charset="0"/>
                <a:cs typeface="Arial" panose="020B0604020202020204" pitchFamily="34" charset="0"/>
              </a:rPr>
              <a:t>Voor 8 op de 10 is duidelijk dat Drenthe de afzender is van de advertentie, de boodschap van de campagne (‘E</a:t>
            </a:r>
            <a:r>
              <a:rPr lang="nl-NL" sz="1600" dirty="0">
                <a:latin typeface="Zilla Slab" pitchFamily="2" charset="0"/>
                <a:ea typeface="Calibri" panose="020F0502020204030204" pitchFamily="34" charset="0"/>
                <a:cs typeface="Arial" panose="020B0604020202020204" pitchFamily="34" charset="0"/>
              </a:rPr>
              <a:t>rvaar de Drentse natuur met aandacht. Kijk eens met andere ogen naar de natuur om je heen.’) </a:t>
            </a:r>
            <a:r>
              <a:rPr lang="nl-NL" sz="1600" dirty="0">
                <a:effectLst/>
                <a:latin typeface="Zilla Slab" pitchFamily="2" charset="0"/>
                <a:ea typeface="Calibri" panose="020F0502020204030204" pitchFamily="34" charset="0"/>
                <a:cs typeface="Arial" panose="020B0604020202020204" pitchFamily="34" charset="0"/>
              </a:rPr>
              <a:t>is voor 7 op de 10 helder. Driekwart vindt de advertenties passen bij Drenthe. De uitkomsten liggen daarmee in lijn met de overkoepelende campagne ‘Kracht van Oer’.</a:t>
            </a:r>
            <a:endParaRPr lang="nl-NL" sz="1600" dirty="0">
              <a:latin typeface="Zilla Slab"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711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93B7-2770-022A-4ECC-12945F6386D2}"/>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33DAEE6B-BCE6-C7D0-6622-E38BFFC8EA17}"/>
              </a:ext>
            </a:extLst>
          </p:cNvPr>
          <p:cNvSpPr/>
          <p:nvPr/>
        </p:nvSpPr>
        <p:spPr>
          <a:xfrm>
            <a:off x="-1"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a:extLst>
              <a:ext uri="{FF2B5EF4-FFF2-40B4-BE49-F238E27FC236}">
                <a16:creationId xmlns:a16="http://schemas.microsoft.com/office/drawing/2014/main" id="{A57420DF-0957-0D6F-0607-7F23852C91C7}"/>
              </a:ext>
            </a:extLst>
          </p:cNvPr>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pic>
        <p:nvPicPr>
          <p:cNvPr id="12" name="Afbeelding 11">
            <a:extLst>
              <a:ext uri="{FF2B5EF4-FFF2-40B4-BE49-F238E27FC236}">
                <a16:creationId xmlns:a16="http://schemas.microsoft.com/office/drawing/2014/main" id="{ED10E394-77A3-03F6-3F67-281656FD4E2E}"/>
              </a:ext>
            </a:extLst>
          </p:cNvPr>
          <p:cNvPicPr>
            <a:picLocks noChangeAspect="1"/>
          </p:cNvPicPr>
          <p:nvPr/>
        </p:nvPicPr>
        <p:blipFill rotWithShape="1">
          <a:blip r:embed="rId3"/>
          <a:srcRect l="30984" t="-17380" r="39097" b="-1"/>
          <a:stretch/>
        </p:blipFill>
        <p:spPr>
          <a:xfrm rot="5400000">
            <a:off x="-652169" y="3250362"/>
            <a:ext cx="3880496" cy="1292561"/>
          </a:xfrm>
          <a:prstGeom prst="rect">
            <a:avLst/>
          </a:prstGeom>
        </p:spPr>
      </p:pic>
      <p:sp>
        <p:nvSpPr>
          <p:cNvPr id="10" name="Titel 1">
            <a:extLst>
              <a:ext uri="{FF2B5EF4-FFF2-40B4-BE49-F238E27FC236}">
                <a16:creationId xmlns:a16="http://schemas.microsoft.com/office/drawing/2014/main" id="{3267E57D-0FBE-BA8D-D63E-7A113A4905D7}"/>
              </a:ext>
            </a:extLst>
          </p:cNvPr>
          <p:cNvSpPr txBox="1">
            <a:spLocks/>
          </p:cNvSpPr>
          <p:nvPr/>
        </p:nvSpPr>
        <p:spPr>
          <a:xfrm>
            <a:off x="1" y="282730"/>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dirty="0">
                <a:solidFill>
                  <a:srgbClr val="DC291E"/>
                </a:solidFill>
                <a:latin typeface="Work Sans Light" panose="00000400000000000000" pitchFamily="2" charset="0"/>
              </a:rPr>
              <a:t>Beoordeling aspecten</a:t>
            </a:r>
            <a:endParaRPr lang="nl-NL" sz="4400" dirty="0">
              <a:solidFill>
                <a:srgbClr val="DC291E"/>
              </a:solidFill>
              <a:latin typeface="Work Sans" panose="00000500000000000000" pitchFamily="2" charset="0"/>
            </a:endParaRPr>
          </a:p>
        </p:txBody>
      </p:sp>
      <p:cxnSp>
        <p:nvCxnSpPr>
          <p:cNvPr id="11" name="Rechte verbindingslijn 10">
            <a:extLst>
              <a:ext uri="{FF2B5EF4-FFF2-40B4-BE49-F238E27FC236}">
                <a16:creationId xmlns:a16="http://schemas.microsoft.com/office/drawing/2014/main" id="{21F3DEF1-D8AF-5C44-0939-D41DF2F4B925}"/>
              </a:ext>
            </a:extLst>
          </p:cNvPr>
          <p:cNvCxnSpPr>
            <a:cxnSpLocks/>
          </p:cNvCxnSpPr>
          <p:nvPr/>
        </p:nvCxnSpPr>
        <p:spPr>
          <a:xfrm>
            <a:off x="4612942" y="1046022"/>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50AE7608-E16A-7570-A390-56FD1AC4D659}"/>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ep 5">
            <a:extLst>
              <a:ext uri="{FF2B5EF4-FFF2-40B4-BE49-F238E27FC236}">
                <a16:creationId xmlns:a16="http://schemas.microsoft.com/office/drawing/2014/main" id="{6B947AB6-0773-8D4E-9269-BF2EF84B573B}"/>
              </a:ext>
            </a:extLst>
          </p:cNvPr>
          <p:cNvGrpSpPr/>
          <p:nvPr/>
        </p:nvGrpSpPr>
        <p:grpSpPr>
          <a:xfrm>
            <a:off x="4943615" y="1521860"/>
            <a:ext cx="6348479" cy="4647986"/>
            <a:chOff x="2405102" y="1330400"/>
            <a:chExt cx="6348479" cy="4647986"/>
          </a:xfrm>
        </p:grpSpPr>
        <p:pic>
          <p:nvPicPr>
            <p:cNvPr id="3" name="Afbeelding 2">
              <a:extLst>
                <a:ext uri="{FF2B5EF4-FFF2-40B4-BE49-F238E27FC236}">
                  <a16:creationId xmlns:a16="http://schemas.microsoft.com/office/drawing/2014/main" id="{C98EC751-15D8-F055-D25F-B045F4D59C68}"/>
                </a:ext>
              </a:extLst>
            </p:cNvPr>
            <p:cNvPicPr>
              <a:picLocks noChangeAspect="1"/>
            </p:cNvPicPr>
            <p:nvPr/>
          </p:nvPicPr>
          <p:blipFill>
            <a:blip r:embed="rId4"/>
            <a:stretch>
              <a:fillRect/>
            </a:stretch>
          </p:blipFill>
          <p:spPr>
            <a:xfrm>
              <a:off x="2576159" y="3429000"/>
              <a:ext cx="6106434" cy="2549386"/>
            </a:xfrm>
            <a:prstGeom prst="rect">
              <a:avLst/>
            </a:prstGeom>
          </p:spPr>
        </p:pic>
        <p:pic>
          <p:nvPicPr>
            <p:cNvPr id="2" name="Afbeelding 1">
              <a:extLst>
                <a:ext uri="{FF2B5EF4-FFF2-40B4-BE49-F238E27FC236}">
                  <a16:creationId xmlns:a16="http://schemas.microsoft.com/office/drawing/2014/main" id="{C4426CDB-55FD-3712-4462-552041924225}"/>
                </a:ext>
              </a:extLst>
            </p:cNvPr>
            <p:cNvPicPr>
              <a:picLocks noChangeAspect="1"/>
            </p:cNvPicPr>
            <p:nvPr/>
          </p:nvPicPr>
          <p:blipFill>
            <a:blip r:embed="rId5"/>
            <a:srcRect t="29775" b="10192"/>
            <a:stretch>
              <a:fillRect/>
            </a:stretch>
          </p:blipFill>
          <p:spPr>
            <a:xfrm>
              <a:off x="2405102" y="1330400"/>
              <a:ext cx="6348479" cy="2345297"/>
            </a:xfrm>
            <a:prstGeom prst="rect">
              <a:avLst/>
            </a:prstGeom>
          </p:spPr>
        </p:pic>
      </p:grpSp>
      <p:sp>
        <p:nvSpPr>
          <p:cNvPr id="7" name="Tekstvak 6">
            <a:extLst>
              <a:ext uri="{FF2B5EF4-FFF2-40B4-BE49-F238E27FC236}">
                <a16:creationId xmlns:a16="http://schemas.microsoft.com/office/drawing/2014/main" id="{CA1097D5-7D33-6D9E-A9A5-4A99F2E5E7BC}"/>
              </a:ext>
            </a:extLst>
          </p:cNvPr>
          <p:cNvSpPr txBox="1"/>
          <p:nvPr/>
        </p:nvSpPr>
        <p:spPr>
          <a:xfrm>
            <a:off x="899906" y="1521860"/>
            <a:ext cx="3428689" cy="2554545"/>
          </a:xfrm>
          <a:prstGeom prst="rect">
            <a:avLst/>
          </a:prstGeom>
          <a:noFill/>
        </p:spPr>
        <p:txBody>
          <a:bodyPr wrap="square">
            <a:spAutoFit/>
          </a:bodyPr>
          <a:lstStyle/>
          <a:p>
            <a:r>
              <a:rPr lang="nl-NL" sz="1600" dirty="0">
                <a:effectLst/>
                <a:latin typeface="Zilla Slab" pitchFamily="2" charset="0"/>
                <a:ea typeface="Calibri" panose="020F0502020204030204" pitchFamily="34" charset="0"/>
                <a:cs typeface="Arial" panose="020B0604020202020204" pitchFamily="34" charset="0"/>
              </a:rPr>
              <a:t>De bewustwordingsuitingen spreken vaker persoonlijk aan dan de overkoepelende campagne, ook wordt deze vaker onderscheidend gevonden en spreken de beelden vaker aan. De onderliggende muziek wordt iets minder gewaardeerd dan bij de uitingen ‘Kracht van Oer’, maar wel beter dan tijdens andere campagnes.</a:t>
            </a:r>
            <a:endParaRPr lang="nl-NL" sz="1600" dirty="0">
              <a:latin typeface="Zilla Slab"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100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C76CE-CC47-70F3-AEB6-D2283F2AE385}"/>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5BAF9069-0B1A-B794-799B-A9D6D3E7680E}"/>
              </a:ext>
            </a:extLst>
          </p:cNvPr>
          <p:cNvSpPr/>
          <p:nvPr/>
        </p:nvSpPr>
        <p:spPr>
          <a:xfrm>
            <a:off x="-1"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a:extLst>
              <a:ext uri="{FF2B5EF4-FFF2-40B4-BE49-F238E27FC236}">
                <a16:creationId xmlns:a16="http://schemas.microsoft.com/office/drawing/2014/main" id="{10E46BB7-4A15-6ADD-81C0-0A0689CCC2DA}"/>
              </a:ext>
            </a:extLst>
          </p:cNvPr>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pic>
        <p:nvPicPr>
          <p:cNvPr id="12" name="Afbeelding 11">
            <a:extLst>
              <a:ext uri="{FF2B5EF4-FFF2-40B4-BE49-F238E27FC236}">
                <a16:creationId xmlns:a16="http://schemas.microsoft.com/office/drawing/2014/main" id="{5830E38F-791B-441F-971F-90F20CB86AFE}"/>
              </a:ext>
            </a:extLst>
          </p:cNvPr>
          <p:cNvPicPr>
            <a:picLocks noChangeAspect="1"/>
          </p:cNvPicPr>
          <p:nvPr/>
        </p:nvPicPr>
        <p:blipFill rotWithShape="1">
          <a:blip r:embed="rId3"/>
          <a:srcRect l="30984" t="-17380" r="39097" b="-1"/>
          <a:stretch/>
        </p:blipFill>
        <p:spPr>
          <a:xfrm rot="5400000">
            <a:off x="-652169" y="3250362"/>
            <a:ext cx="3880496" cy="1292561"/>
          </a:xfrm>
          <a:prstGeom prst="rect">
            <a:avLst/>
          </a:prstGeom>
        </p:spPr>
      </p:pic>
      <p:sp>
        <p:nvSpPr>
          <p:cNvPr id="10" name="Titel 1">
            <a:extLst>
              <a:ext uri="{FF2B5EF4-FFF2-40B4-BE49-F238E27FC236}">
                <a16:creationId xmlns:a16="http://schemas.microsoft.com/office/drawing/2014/main" id="{01AFE410-FA32-564F-97A3-F79FCE73DDC0}"/>
              </a:ext>
            </a:extLst>
          </p:cNvPr>
          <p:cNvSpPr txBox="1">
            <a:spLocks/>
          </p:cNvSpPr>
          <p:nvPr/>
        </p:nvSpPr>
        <p:spPr>
          <a:xfrm>
            <a:off x="1" y="282730"/>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dirty="0">
                <a:solidFill>
                  <a:srgbClr val="DC291E"/>
                </a:solidFill>
                <a:latin typeface="Work Sans Light" panose="00000400000000000000" pitchFamily="2" charset="0"/>
              </a:rPr>
              <a:t>Beoordeling boodschap en toon</a:t>
            </a:r>
            <a:endParaRPr lang="nl-NL" sz="4400" dirty="0">
              <a:solidFill>
                <a:srgbClr val="DC291E"/>
              </a:solidFill>
              <a:latin typeface="Work Sans" panose="00000500000000000000" pitchFamily="2" charset="0"/>
            </a:endParaRPr>
          </a:p>
        </p:txBody>
      </p:sp>
      <p:cxnSp>
        <p:nvCxnSpPr>
          <p:cNvPr id="11" name="Rechte verbindingslijn 10">
            <a:extLst>
              <a:ext uri="{FF2B5EF4-FFF2-40B4-BE49-F238E27FC236}">
                <a16:creationId xmlns:a16="http://schemas.microsoft.com/office/drawing/2014/main" id="{9FE6F7F4-6BDE-7C71-83A0-9C11D41674F0}"/>
              </a:ext>
            </a:extLst>
          </p:cNvPr>
          <p:cNvCxnSpPr>
            <a:cxnSpLocks/>
          </p:cNvCxnSpPr>
          <p:nvPr/>
        </p:nvCxnSpPr>
        <p:spPr>
          <a:xfrm>
            <a:off x="4612942" y="1046022"/>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191DBFD2-D4C1-CD64-C9CC-BE672208619C}"/>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B313ED6-8E6E-7DB4-00D4-C8D1BD276A40}"/>
              </a:ext>
            </a:extLst>
          </p:cNvPr>
          <p:cNvSpPr txBox="1"/>
          <p:nvPr/>
        </p:nvSpPr>
        <p:spPr>
          <a:xfrm>
            <a:off x="717377" y="1417947"/>
            <a:ext cx="10952976" cy="584775"/>
          </a:xfrm>
          <a:prstGeom prst="rect">
            <a:avLst/>
          </a:prstGeom>
          <a:noFill/>
        </p:spPr>
        <p:txBody>
          <a:bodyPr wrap="square">
            <a:spAutoFit/>
          </a:bodyPr>
          <a:lstStyle/>
          <a:p>
            <a:r>
              <a:rPr lang="nl-NL" sz="1600" dirty="0">
                <a:effectLst/>
                <a:latin typeface="Zilla Slab" pitchFamily="2" charset="0"/>
                <a:ea typeface="Calibri" panose="020F0502020204030204" pitchFamily="34" charset="0"/>
                <a:cs typeface="Arial" panose="020B0604020202020204" pitchFamily="34" charset="0"/>
              </a:rPr>
              <a:t>De boodschap en toon van de bewustwordingsadvertenties worden door een grote meerderheid goed ontvangen. De oproep wordt door zes op de tien belangrijk gevonden. </a:t>
            </a:r>
            <a:r>
              <a:rPr lang="nl-NL" sz="1600" dirty="0">
                <a:latin typeface="Zilla Slab" pitchFamily="2" charset="0"/>
                <a:ea typeface="Calibri" panose="020F0502020204030204" pitchFamily="34" charset="0"/>
                <a:cs typeface="Arial" panose="020B0604020202020204" pitchFamily="34" charset="0"/>
              </a:rPr>
              <a:t>Slechts een enkeling vindt de oproep negatief of belerend.</a:t>
            </a:r>
          </a:p>
        </p:txBody>
      </p:sp>
      <p:pic>
        <p:nvPicPr>
          <p:cNvPr id="13" name="Afbeelding 12">
            <a:extLst>
              <a:ext uri="{FF2B5EF4-FFF2-40B4-BE49-F238E27FC236}">
                <a16:creationId xmlns:a16="http://schemas.microsoft.com/office/drawing/2014/main" id="{9375FE99-DC09-80F3-0FCD-776400F29110}"/>
              </a:ext>
            </a:extLst>
          </p:cNvPr>
          <p:cNvPicPr>
            <a:picLocks noChangeAspect="1"/>
          </p:cNvPicPr>
          <p:nvPr/>
        </p:nvPicPr>
        <p:blipFill>
          <a:blip r:embed="rId4"/>
          <a:stretch>
            <a:fillRect/>
          </a:stretch>
        </p:blipFill>
        <p:spPr>
          <a:xfrm>
            <a:off x="2819661" y="2696598"/>
            <a:ext cx="6091258" cy="3441388"/>
          </a:xfrm>
          <a:prstGeom prst="rect">
            <a:avLst/>
          </a:prstGeom>
        </p:spPr>
      </p:pic>
    </p:spTree>
    <p:extLst>
      <p:ext uri="{BB962C8B-B14F-4D97-AF65-F5344CB8AC3E}">
        <p14:creationId xmlns:p14="http://schemas.microsoft.com/office/powerpoint/2010/main" val="152878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27B4E-F7E7-AEB3-28FC-913117D6687E}"/>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0DFFE791-8768-9CE3-EB34-68A8DDBD3E40}"/>
              </a:ext>
            </a:extLst>
          </p:cNvPr>
          <p:cNvSpPr/>
          <p:nvPr/>
        </p:nvSpPr>
        <p:spPr>
          <a:xfrm>
            <a:off x="-1"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a:extLst>
              <a:ext uri="{FF2B5EF4-FFF2-40B4-BE49-F238E27FC236}">
                <a16:creationId xmlns:a16="http://schemas.microsoft.com/office/drawing/2014/main" id="{17784C80-B7F3-F3BE-8E22-D3A9F5178027}"/>
              </a:ext>
            </a:extLst>
          </p:cNvPr>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pic>
        <p:nvPicPr>
          <p:cNvPr id="12" name="Afbeelding 11">
            <a:extLst>
              <a:ext uri="{FF2B5EF4-FFF2-40B4-BE49-F238E27FC236}">
                <a16:creationId xmlns:a16="http://schemas.microsoft.com/office/drawing/2014/main" id="{06E36F5B-B659-F14A-F795-A055D9389C3C}"/>
              </a:ext>
            </a:extLst>
          </p:cNvPr>
          <p:cNvPicPr>
            <a:picLocks noChangeAspect="1"/>
          </p:cNvPicPr>
          <p:nvPr/>
        </p:nvPicPr>
        <p:blipFill rotWithShape="1">
          <a:blip r:embed="rId3"/>
          <a:srcRect l="30984" t="-17380" r="39097" b="-1"/>
          <a:stretch/>
        </p:blipFill>
        <p:spPr>
          <a:xfrm rot="5400000">
            <a:off x="-652169" y="3250362"/>
            <a:ext cx="3880496" cy="1292561"/>
          </a:xfrm>
          <a:prstGeom prst="rect">
            <a:avLst/>
          </a:prstGeom>
        </p:spPr>
      </p:pic>
      <p:sp>
        <p:nvSpPr>
          <p:cNvPr id="10" name="Titel 1">
            <a:extLst>
              <a:ext uri="{FF2B5EF4-FFF2-40B4-BE49-F238E27FC236}">
                <a16:creationId xmlns:a16="http://schemas.microsoft.com/office/drawing/2014/main" id="{DCCFF06E-89D8-09BC-3636-C551C0078872}"/>
              </a:ext>
            </a:extLst>
          </p:cNvPr>
          <p:cNvSpPr txBox="1">
            <a:spLocks/>
          </p:cNvSpPr>
          <p:nvPr/>
        </p:nvSpPr>
        <p:spPr>
          <a:xfrm>
            <a:off x="1" y="282730"/>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dirty="0">
                <a:solidFill>
                  <a:srgbClr val="DC291E"/>
                </a:solidFill>
                <a:latin typeface="Work Sans Light" panose="00000400000000000000" pitchFamily="2" charset="0"/>
              </a:rPr>
              <a:t>Impact</a:t>
            </a:r>
            <a:endParaRPr lang="nl-NL" sz="4400" dirty="0">
              <a:solidFill>
                <a:srgbClr val="DC291E"/>
              </a:solidFill>
              <a:latin typeface="Work Sans" panose="00000500000000000000" pitchFamily="2" charset="0"/>
            </a:endParaRPr>
          </a:p>
        </p:txBody>
      </p:sp>
      <p:cxnSp>
        <p:nvCxnSpPr>
          <p:cNvPr id="11" name="Rechte verbindingslijn 10">
            <a:extLst>
              <a:ext uri="{FF2B5EF4-FFF2-40B4-BE49-F238E27FC236}">
                <a16:creationId xmlns:a16="http://schemas.microsoft.com/office/drawing/2014/main" id="{0D9810DB-8A0B-350E-86A7-8E863E0523CC}"/>
              </a:ext>
            </a:extLst>
          </p:cNvPr>
          <p:cNvCxnSpPr>
            <a:cxnSpLocks/>
          </p:cNvCxnSpPr>
          <p:nvPr/>
        </p:nvCxnSpPr>
        <p:spPr>
          <a:xfrm>
            <a:off x="4612942" y="1046022"/>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0AC3683A-3D25-7F00-1D1B-C12B6ECFE7CC}"/>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71EDC36F-7BBA-5D3C-FAEE-B106D7AC72FB}"/>
              </a:ext>
            </a:extLst>
          </p:cNvPr>
          <p:cNvPicPr>
            <a:picLocks noChangeAspect="1"/>
          </p:cNvPicPr>
          <p:nvPr/>
        </p:nvPicPr>
        <p:blipFill>
          <a:blip r:embed="rId4"/>
          <a:stretch>
            <a:fillRect/>
          </a:stretch>
        </p:blipFill>
        <p:spPr>
          <a:xfrm>
            <a:off x="2576159" y="2540361"/>
            <a:ext cx="6668381" cy="2712561"/>
          </a:xfrm>
          <a:prstGeom prst="rect">
            <a:avLst/>
          </a:prstGeom>
        </p:spPr>
      </p:pic>
      <p:sp>
        <p:nvSpPr>
          <p:cNvPr id="4" name="Tekstvak 3">
            <a:extLst>
              <a:ext uri="{FF2B5EF4-FFF2-40B4-BE49-F238E27FC236}">
                <a16:creationId xmlns:a16="http://schemas.microsoft.com/office/drawing/2014/main" id="{46F87DD6-4713-C631-647F-52FAEDD99B19}"/>
              </a:ext>
            </a:extLst>
          </p:cNvPr>
          <p:cNvSpPr txBox="1"/>
          <p:nvPr/>
        </p:nvSpPr>
        <p:spPr>
          <a:xfrm>
            <a:off x="717377" y="1417947"/>
            <a:ext cx="10952976" cy="830997"/>
          </a:xfrm>
          <a:prstGeom prst="rect">
            <a:avLst/>
          </a:prstGeom>
          <a:noFill/>
        </p:spPr>
        <p:txBody>
          <a:bodyPr wrap="square">
            <a:spAutoFit/>
          </a:bodyPr>
          <a:lstStyle/>
          <a:p>
            <a:r>
              <a:rPr lang="nl-NL" sz="1600" dirty="0">
                <a:effectLst/>
                <a:latin typeface="Zilla Slab" pitchFamily="2" charset="0"/>
                <a:ea typeface="Calibri" panose="020F0502020204030204" pitchFamily="34" charset="0"/>
                <a:cs typeface="Arial" panose="020B0604020202020204" pitchFamily="34" charset="0"/>
              </a:rPr>
              <a:t>De uitingen zorgen er bij ruim de helft voor dat ze zich bewuster zijn van de kwetsbaarheid van de natuur, een iets kleiner deel is (ook) bewuster van de invloed van het eigen gedrag op de natuur. Vier op de tien geven aan voortaan met meer aandacht te zullen recreëren in de natuur.</a:t>
            </a:r>
            <a:endParaRPr lang="nl-NL" sz="1600" dirty="0">
              <a:latin typeface="Zilla Slab"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823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buitenshuis, hemel, gras, ochtend&#10;&#10;Automatisch gegenereerde beschrijving">
            <a:extLst>
              <a:ext uri="{FF2B5EF4-FFF2-40B4-BE49-F238E27FC236}">
                <a16:creationId xmlns:a16="http://schemas.microsoft.com/office/drawing/2014/main" id="{E63B7A09-7EA4-AE7B-7B2B-4C01F2B35840}"/>
              </a:ext>
            </a:extLst>
          </p:cNvPr>
          <p:cNvPicPr>
            <a:picLocks noChangeAspect="1"/>
          </p:cNvPicPr>
          <p:nvPr/>
        </p:nvPicPr>
        <p:blipFill rotWithShape="1">
          <a:blip r:embed="rId3">
            <a:extLst>
              <a:ext uri="{28A0092B-C50C-407E-A947-70E740481C1C}">
                <a14:useLocalDpi xmlns:a14="http://schemas.microsoft.com/office/drawing/2010/main" val="0"/>
              </a:ext>
            </a:extLst>
          </a:blip>
          <a:srcRect l="8853" t="6991" r="17521" b="-2550"/>
          <a:stretch/>
        </p:blipFill>
        <p:spPr>
          <a:xfrm>
            <a:off x="0" y="0"/>
            <a:ext cx="12192000" cy="7120748"/>
          </a:xfrm>
          <a:prstGeom prst="rect">
            <a:avLst/>
          </a:prstGeom>
        </p:spPr>
      </p:pic>
      <p:sp>
        <p:nvSpPr>
          <p:cNvPr id="6" name="Tekstvak 5">
            <a:extLst>
              <a:ext uri="{FF2B5EF4-FFF2-40B4-BE49-F238E27FC236}">
                <a16:creationId xmlns:a16="http://schemas.microsoft.com/office/drawing/2014/main" id="{2CEF76CD-EAFB-7E4F-8F98-5DEA77216AE5}"/>
              </a:ext>
            </a:extLst>
          </p:cNvPr>
          <p:cNvSpPr txBox="1"/>
          <p:nvPr/>
        </p:nvSpPr>
        <p:spPr>
          <a:xfrm>
            <a:off x="3197524" y="406400"/>
            <a:ext cx="0" cy="0"/>
          </a:xfrm>
          <a:prstGeom prst="rect">
            <a:avLst/>
          </a:prstGeom>
        </p:spPr>
        <p:txBody>
          <a:bodyPr vert="horz" wrap="none" lIns="121920" tIns="60960" rIns="121920" bIns="60960" rtlCol="0" anchor="ctr">
            <a:normAutofit fontScale="25000" lnSpcReduction="20000"/>
          </a:bodyPr>
          <a:lstStyle/>
          <a:p>
            <a:pPr algn="l"/>
            <a:endParaRPr lang="nl-NL" sz="2400"/>
          </a:p>
        </p:txBody>
      </p:sp>
      <p:sp>
        <p:nvSpPr>
          <p:cNvPr id="10" name="Tekstvak 9">
            <a:extLst>
              <a:ext uri="{FF2B5EF4-FFF2-40B4-BE49-F238E27FC236}">
                <a16:creationId xmlns:a16="http://schemas.microsoft.com/office/drawing/2014/main" id="{2CF16126-1822-9645-ABF3-7B58CADD68DF}"/>
              </a:ext>
            </a:extLst>
          </p:cNvPr>
          <p:cNvSpPr txBox="1"/>
          <p:nvPr/>
        </p:nvSpPr>
        <p:spPr>
          <a:xfrm>
            <a:off x="5534781" y="6192761"/>
            <a:ext cx="0" cy="0"/>
          </a:xfrm>
          <a:prstGeom prst="rect">
            <a:avLst/>
          </a:prstGeom>
        </p:spPr>
        <p:txBody>
          <a:bodyPr vert="horz" wrap="none" lIns="121920" tIns="60960" rIns="121920" bIns="60960" rtlCol="0" anchor="ctr">
            <a:normAutofit fontScale="25000" lnSpcReduction="20000"/>
          </a:bodyPr>
          <a:lstStyle/>
          <a:p>
            <a:pPr algn="l"/>
            <a:endParaRPr lang="nl-NL" sz="2400"/>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512" y="406400"/>
            <a:ext cx="4497216" cy="486453"/>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608" y="4780179"/>
            <a:ext cx="10756392" cy="2408797"/>
          </a:xfrm>
          <a:prstGeom prst="rect">
            <a:avLst/>
          </a:prstGeom>
        </p:spPr>
      </p:pic>
    </p:spTree>
    <p:extLst>
      <p:ext uri="{BB962C8B-B14F-4D97-AF65-F5344CB8AC3E}">
        <p14:creationId xmlns:p14="http://schemas.microsoft.com/office/powerpoint/2010/main" val="210110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27432"/>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10" name="Titel 1"/>
          <p:cNvSpPr txBox="1">
            <a:spLocks/>
          </p:cNvSpPr>
          <p:nvPr/>
        </p:nvSpPr>
        <p:spPr>
          <a:xfrm>
            <a:off x="0" y="544957"/>
            <a:ext cx="12192000" cy="634401"/>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a:solidFill>
                  <a:srgbClr val="DC291E"/>
                </a:solidFill>
                <a:latin typeface="Work Sans Light" panose="00000400000000000000" pitchFamily="2" charset="0"/>
              </a:rPr>
              <a:t>Campagne</a:t>
            </a:r>
            <a:r>
              <a:rPr lang="nl-NL" sz="4400">
                <a:solidFill>
                  <a:srgbClr val="DC291E"/>
                </a:solidFill>
                <a:latin typeface="Work Sans" panose="00000500000000000000" pitchFamily="2" charset="0"/>
              </a:rPr>
              <a:t> ‘Dit is de kracht </a:t>
            </a:r>
            <a:r>
              <a:rPr lang="nl-NL" sz="4400">
                <a:solidFill>
                  <a:srgbClr val="DC291E"/>
                </a:solidFill>
                <a:latin typeface="Work Sans SemiBold" panose="00000700000000000000" pitchFamily="2" charset="0"/>
              </a:rPr>
              <a:t>van Oer’</a:t>
            </a:r>
          </a:p>
        </p:txBody>
      </p:sp>
      <p:cxnSp>
        <p:nvCxnSpPr>
          <p:cNvPr id="18" name="Rechte verbindingslijn 17">
            <a:extLst>
              <a:ext uri="{FF2B5EF4-FFF2-40B4-BE49-F238E27FC236}">
                <a16:creationId xmlns:a16="http://schemas.microsoft.com/office/drawing/2014/main" id="{0900281C-7911-A441-BD00-5501224CF32F}"/>
              </a:ext>
            </a:extLst>
          </p:cNvPr>
          <p:cNvCxnSpPr>
            <a:cxnSpLocks/>
          </p:cNvCxnSpPr>
          <p:nvPr/>
        </p:nvCxnSpPr>
        <p:spPr>
          <a:xfrm>
            <a:off x="3935664" y="1146064"/>
            <a:ext cx="4244237"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8" name="Rechthoek 7"/>
          <p:cNvSpPr/>
          <p:nvPr/>
        </p:nvSpPr>
        <p:spPr>
          <a:xfrm>
            <a:off x="1640990" y="1560351"/>
            <a:ext cx="9284676" cy="5109091"/>
          </a:xfrm>
          <a:prstGeom prst="rect">
            <a:avLst/>
          </a:prstGeom>
        </p:spPr>
        <p:txBody>
          <a:bodyPr wrap="square">
            <a:spAutoFit/>
          </a:bodyPr>
          <a:lstStyle/>
          <a:p>
            <a:r>
              <a:rPr lang="nl-NL" sz="1800" dirty="0">
                <a:effectLst/>
                <a:latin typeface="Zilla Slab" pitchFamily="2" charset="0"/>
                <a:ea typeface="Calibri" panose="020F0502020204030204" pitchFamily="34" charset="0"/>
                <a:cs typeface="Arial" panose="020B0604020202020204" pitchFamily="34" charset="0"/>
              </a:rPr>
              <a:t>Ook in het najaar hebben we de campagne ‘Dit is de kracht van Oer’ </a:t>
            </a:r>
            <a:r>
              <a:rPr lang="nl-NL" dirty="0">
                <a:latin typeface="Zilla Slab" pitchFamily="2" charset="0"/>
                <a:ea typeface="Calibri" panose="020F0502020204030204" pitchFamily="34" charset="0"/>
                <a:cs typeface="Arial" panose="020B0604020202020204" pitchFamily="34" charset="0"/>
              </a:rPr>
              <a:t>ingezet</a:t>
            </a:r>
            <a:r>
              <a:rPr lang="nl-NL" sz="1800" dirty="0">
                <a:effectLst/>
                <a:latin typeface="Zilla Slab" pitchFamily="2" charset="0"/>
                <a:ea typeface="Calibri" panose="020F0502020204030204" pitchFamily="34" charset="0"/>
                <a:cs typeface="Arial" panose="020B0604020202020204" pitchFamily="34" charset="0"/>
              </a:rPr>
              <a:t>. We richten ons weer op het Drentse landschap als de perfecte plek om te ontsnappen aan de drukte van alledag en de wereld even op pauze te zetten. </a:t>
            </a:r>
          </a:p>
          <a:p>
            <a:endParaRPr lang="nl-NL" dirty="0">
              <a:latin typeface="Zilla Slab" pitchFamily="2" charset="0"/>
              <a:ea typeface="Calibri" panose="020F0502020204030204" pitchFamily="34" charset="0"/>
              <a:cs typeface="Arial" panose="020B0604020202020204" pitchFamily="34" charset="0"/>
            </a:endParaRPr>
          </a:p>
          <a:p>
            <a:r>
              <a:rPr lang="nl-NL" sz="1800" dirty="0">
                <a:effectLst/>
                <a:latin typeface="Zilla Slab" pitchFamily="2" charset="0"/>
                <a:ea typeface="Calibri" panose="020F0502020204030204" pitchFamily="34" charset="0"/>
                <a:cs typeface="Arial" panose="020B0604020202020204" pitchFamily="34" charset="0"/>
              </a:rPr>
              <a:t>Dit jaar </a:t>
            </a:r>
            <a:r>
              <a:rPr lang="nl-NL" dirty="0">
                <a:latin typeface="Zilla Slab" pitchFamily="2" charset="0"/>
                <a:ea typeface="Calibri" panose="020F0502020204030204" pitchFamily="34" charset="0"/>
                <a:cs typeface="Arial" panose="020B0604020202020204" pitchFamily="34" charset="0"/>
              </a:rPr>
              <a:t>zetten we sterker in op het stimuleren van </a:t>
            </a:r>
            <a:r>
              <a:rPr lang="nl-NL" dirty="0" err="1">
                <a:latin typeface="Zilla Slab" pitchFamily="2" charset="0"/>
                <a:ea typeface="Calibri" panose="020F0502020204030204" pitchFamily="34" charset="0"/>
                <a:cs typeface="Arial" panose="020B0604020202020204" pitchFamily="34" charset="0"/>
              </a:rPr>
              <a:t>natuurinclusief</a:t>
            </a:r>
            <a:r>
              <a:rPr lang="nl-NL" dirty="0">
                <a:latin typeface="Zilla Slab" pitchFamily="2" charset="0"/>
                <a:ea typeface="Calibri" panose="020F0502020204030204" pitchFamily="34" charset="0"/>
                <a:cs typeface="Arial" panose="020B0604020202020204" pitchFamily="34" charset="0"/>
              </a:rPr>
              <a:t> gedrag. De </a:t>
            </a:r>
            <a:r>
              <a:rPr lang="nl-NL" dirty="0">
                <a:latin typeface="Zilla Slab" pitchFamily="2" charset="0"/>
                <a:ea typeface="Calibri" panose="020F0502020204030204" pitchFamily="34" charset="0"/>
                <a:cs typeface="Arial" panose="020B0604020202020204" pitchFamily="34" charset="0"/>
                <a:hlinkClick r:id="rId3"/>
              </a:rPr>
              <a:t>bewustwordingsvideo</a:t>
            </a:r>
            <a:r>
              <a:rPr lang="nl-NL" dirty="0">
                <a:latin typeface="Zilla Slab" pitchFamily="2" charset="0"/>
                <a:ea typeface="Calibri" panose="020F0502020204030204" pitchFamily="34" charset="0"/>
                <a:cs typeface="Arial" panose="020B0604020202020204" pitchFamily="34" charset="0"/>
              </a:rPr>
              <a:t>, die in het voorjaar is ontwikkeld, is ingezet als onderdeel van de campagne. Op deze manier krijgt de campagne een bredere boodschap. We laten zien dat men in Drenthe kan ontspannen. Maar geven tegelijkertijd mee dat de natuur ook ruimte nodig heeft om op te laden. </a:t>
            </a:r>
          </a:p>
          <a:p>
            <a:endParaRPr lang="nl-NL" dirty="0">
              <a:latin typeface="Zilla Slab" pitchFamily="2" charset="0"/>
              <a:ea typeface="Calibri" panose="020F0502020204030204" pitchFamily="34" charset="0"/>
              <a:cs typeface="Arial" panose="020B0604020202020204" pitchFamily="34" charset="0"/>
            </a:endParaRPr>
          </a:p>
          <a:p>
            <a:r>
              <a:rPr lang="nl-NL" dirty="0">
                <a:latin typeface="Zilla Slab" pitchFamily="2" charset="0"/>
                <a:ea typeface="Calibri" panose="020F0502020204030204" pitchFamily="34" charset="0"/>
                <a:cs typeface="Arial" panose="020B0604020202020204" pitchFamily="34" charset="0"/>
              </a:rPr>
              <a:t>Voor het bewustwordingsonderdeel is een aparte </a:t>
            </a:r>
            <a:r>
              <a:rPr lang="nl-NL" dirty="0">
                <a:latin typeface="Zilla Slab" pitchFamily="2" charset="0"/>
                <a:ea typeface="Calibri" panose="020F0502020204030204" pitchFamily="34" charset="0"/>
                <a:cs typeface="Arial" panose="020B0604020202020204" pitchFamily="34" charset="0"/>
                <a:hlinkClick r:id="rId4"/>
              </a:rPr>
              <a:t>landingspagina</a:t>
            </a:r>
            <a:r>
              <a:rPr lang="nl-NL" dirty="0">
                <a:latin typeface="Zilla Slab" pitchFamily="2" charset="0"/>
                <a:ea typeface="Calibri" panose="020F0502020204030204" pitchFamily="34" charset="0"/>
                <a:cs typeface="Arial" panose="020B0604020202020204" pitchFamily="34" charset="0"/>
              </a:rPr>
              <a:t> ontwikkeld. </a:t>
            </a:r>
          </a:p>
          <a:p>
            <a:endParaRPr lang="nl-NL" dirty="0">
              <a:highlight>
                <a:srgbClr val="FFFF00"/>
              </a:highlight>
              <a:latin typeface="Zilla Slab" pitchFamily="2" charset="0"/>
              <a:ea typeface="Zilla Slab" pitchFamily="2" charset="0"/>
            </a:endParaRPr>
          </a:p>
          <a:p>
            <a:r>
              <a:rPr lang="nl-NL" b="1" dirty="0">
                <a:latin typeface="Zilla Slab" pitchFamily="2" charset="0"/>
                <a:ea typeface="Zilla Slab" pitchFamily="2" charset="0"/>
              </a:rPr>
              <a:t>Doelgroep: </a:t>
            </a:r>
          </a:p>
          <a:p>
            <a:r>
              <a:rPr lang="nl-NL" dirty="0">
                <a:latin typeface="Zilla Slab" pitchFamily="2" charset="0"/>
                <a:ea typeface="Zilla Slab" pitchFamily="2" charset="0"/>
              </a:rPr>
              <a:t>Inzichtzoekers en Verbindingszoekers</a:t>
            </a:r>
          </a:p>
          <a:p>
            <a:endParaRPr lang="nl-NL" dirty="0">
              <a:latin typeface="Zilla Slab" pitchFamily="2" charset="0"/>
              <a:ea typeface="Zilla Slab" pitchFamily="2" charset="0"/>
            </a:endParaRPr>
          </a:p>
          <a:p>
            <a:r>
              <a:rPr lang="nl-NL" b="1" dirty="0">
                <a:latin typeface="Zilla Slab" pitchFamily="2" charset="0"/>
                <a:ea typeface="Zilla Slab" pitchFamily="2" charset="0"/>
              </a:rPr>
              <a:t>Campagneperiode:</a:t>
            </a:r>
          </a:p>
          <a:p>
            <a:r>
              <a:rPr lang="nl-NL" dirty="0">
                <a:latin typeface="Zilla Slab" pitchFamily="2" charset="0"/>
                <a:ea typeface="Zilla Slab" pitchFamily="2" charset="0"/>
              </a:rPr>
              <a:t>25 augustus t/m 14 september</a:t>
            </a:r>
          </a:p>
          <a:p>
            <a:endParaRPr lang="nl-NL" sz="2000" dirty="0">
              <a:latin typeface="Zilla Slab" pitchFamily="2" charset="0"/>
              <a:ea typeface="Zilla Slab" pitchFamily="2" charset="0"/>
            </a:endParaRPr>
          </a:p>
        </p:txBody>
      </p:sp>
      <p:sp>
        <p:nvSpPr>
          <p:cNvPr id="2" name="Rechthoek 1">
            <a:extLst>
              <a:ext uri="{FF2B5EF4-FFF2-40B4-BE49-F238E27FC236}">
                <a16:creationId xmlns:a16="http://schemas.microsoft.com/office/drawing/2014/main" id="{787D30CE-995A-CC15-38D3-240E9742C59B}"/>
              </a:ext>
            </a:extLst>
          </p:cNvPr>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7337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64393"/>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t>
            </a:r>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10" name="Titel 1"/>
          <p:cNvSpPr txBox="1">
            <a:spLocks/>
          </p:cNvSpPr>
          <p:nvPr/>
        </p:nvSpPr>
        <p:spPr>
          <a:xfrm>
            <a:off x="0" y="469540"/>
            <a:ext cx="12192000" cy="890699"/>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800">
                <a:solidFill>
                  <a:srgbClr val="DC291E"/>
                </a:solidFill>
                <a:latin typeface="Work Sans Light" panose="00000400000000000000" pitchFamily="2" charset="0"/>
              </a:rPr>
              <a:t>Campagne</a:t>
            </a:r>
            <a:r>
              <a:rPr lang="nl-NL" sz="4800">
                <a:solidFill>
                  <a:srgbClr val="DC291E"/>
                </a:solidFill>
                <a:latin typeface="Work Sans" panose="00000500000000000000" pitchFamily="2" charset="0"/>
              </a:rPr>
              <a:t> resultaten </a:t>
            </a:r>
            <a:r>
              <a:rPr lang="nl-NL" sz="4800">
                <a:solidFill>
                  <a:srgbClr val="DC291E"/>
                </a:solidFill>
                <a:latin typeface="Work Sans SemiBold" panose="00000700000000000000" pitchFamily="2" charset="0"/>
              </a:rPr>
              <a:t>– in het kort</a:t>
            </a:r>
          </a:p>
        </p:txBody>
      </p:sp>
      <p:grpSp>
        <p:nvGrpSpPr>
          <p:cNvPr id="3" name="Groep 2"/>
          <p:cNvGrpSpPr/>
          <p:nvPr/>
        </p:nvGrpSpPr>
        <p:grpSpPr>
          <a:xfrm>
            <a:off x="1772948" y="1427298"/>
            <a:ext cx="4076670" cy="2199167"/>
            <a:chOff x="681381" y="1276018"/>
            <a:chExt cx="4076670" cy="2199167"/>
          </a:xfrm>
        </p:grpSpPr>
        <p:sp>
          <p:nvSpPr>
            <p:cNvPr id="16" name="Rechthoek 15"/>
            <p:cNvSpPr/>
            <p:nvPr/>
          </p:nvSpPr>
          <p:spPr>
            <a:xfrm>
              <a:off x="681381" y="1276018"/>
              <a:ext cx="4076670" cy="861774"/>
            </a:xfrm>
            <a:prstGeom prst="rect">
              <a:avLst/>
            </a:prstGeom>
          </p:spPr>
          <p:txBody>
            <a:bodyPr wrap="square">
              <a:spAutoFit/>
            </a:bodyPr>
            <a:lstStyle/>
            <a:p>
              <a:r>
                <a:rPr lang="nl-NL" b="1" dirty="0">
                  <a:latin typeface="Zilla Slab" pitchFamily="2" charset="0"/>
                  <a:ea typeface="Zilla Slab" pitchFamily="2" charset="0"/>
                </a:rPr>
                <a:t>Online campagne</a:t>
              </a:r>
            </a:p>
            <a:p>
              <a:pPr marL="285750" indent="-285750">
                <a:buFontTx/>
                <a:buChar char="-"/>
              </a:pPr>
              <a:r>
                <a:rPr lang="nl-NL" sz="1600" dirty="0">
                  <a:latin typeface="Zilla Slab" pitchFamily="2" charset="0"/>
                  <a:ea typeface="Zilla Slab" pitchFamily="2" charset="0"/>
                </a:rPr>
                <a:t>Facebook, Instagram, </a:t>
              </a:r>
              <a:r>
                <a:rPr lang="nl-NL" sz="1600" dirty="0" err="1">
                  <a:latin typeface="Zilla Slab" pitchFamily="2" charset="0"/>
                  <a:ea typeface="Zilla Slab" pitchFamily="2" charset="0"/>
                </a:rPr>
                <a:t>TikTok</a:t>
              </a:r>
              <a:r>
                <a:rPr lang="nl-NL" sz="1600" dirty="0">
                  <a:latin typeface="Zilla Slab" pitchFamily="2" charset="0"/>
                  <a:ea typeface="Zilla Slab" pitchFamily="2" charset="0"/>
                </a:rPr>
                <a:t>, </a:t>
              </a:r>
              <a:r>
                <a:rPr lang="nl-NL" sz="1600" dirty="0" err="1">
                  <a:latin typeface="Zilla Slab" pitchFamily="2" charset="0"/>
                  <a:ea typeface="Zilla Slab" pitchFamily="2" charset="0"/>
                </a:rPr>
                <a:t>Youtube</a:t>
              </a:r>
              <a:r>
                <a:rPr lang="nl-NL" sz="1600" dirty="0">
                  <a:latin typeface="Zilla Slab" pitchFamily="2" charset="0"/>
                  <a:ea typeface="Zilla Slab" pitchFamily="2" charset="0"/>
                </a:rPr>
                <a:t>, Google, online video</a:t>
              </a:r>
            </a:p>
          </p:txBody>
        </p:sp>
        <p:grpSp>
          <p:nvGrpSpPr>
            <p:cNvPr id="2" name="Groep 1"/>
            <p:cNvGrpSpPr/>
            <p:nvPr/>
          </p:nvGrpSpPr>
          <p:grpSpPr>
            <a:xfrm>
              <a:off x="734934" y="2252042"/>
              <a:ext cx="3729549" cy="1223143"/>
              <a:chOff x="620516" y="2145997"/>
              <a:chExt cx="3729549" cy="1223143"/>
            </a:xfrm>
          </p:grpSpPr>
          <p:grpSp>
            <p:nvGrpSpPr>
              <p:cNvPr id="17" name="Groep 16"/>
              <p:cNvGrpSpPr/>
              <p:nvPr/>
            </p:nvGrpSpPr>
            <p:grpSpPr>
              <a:xfrm>
                <a:off x="620516" y="2284049"/>
                <a:ext cx="3729549" cy="1085091"/>
                <a:chOff x="770856" y="3191914"/>
                <a:chExt cx="3729549" cy="1085091"/>
              </a:xfrm>
            </p:grpSpPr>
            <p:pic>
              <p:nvPicPr>
                <p:cNvPr id="19" name="Afbeelding 18"/>
                <p:cNvPicPr>
                  <a:picLocks noChangeAspect="1"/>
                </p:cNvPicPr>
                <p:nvPr/>
              </p:nvPicPr>
              <p:blipFill>
                <a:blip r:embed="rId3"/>
                <a:stretch>
                  <a:fillRect/>
                </a:stretch>
              </p:blipFill>
              <p:spPr>
                <a:xfrm>
                  <a:off x="770856" y="3746258"/>
                  <a:ext cx="609503" cy="530747"/>
                </a:xfrm>
                <a:prstGeom prst="rect">
                  <a:avLst/>
                </a:prstGeom>
              </p:spPr>
            </p:pic>
            <p:sp>
              <p:nvSpPr>
                <p:cNvPr id="20" name="Rechthoek 19"/>
                <p:cNvSpPr/>
                <p:nvPr/>
              </p:nvSpPr>
              <p:spPr>
                <a:xfrm>
                  <a:off x="1438154" y="3191914"/>
                  <a:ext cx="3062251" cy="338554"/>
                </a:xfrm>
                <a:prstGeom prst="rect">
                  <a:avLst/>
                </a:prstGeom>
              </p:spPr>
              <p:txBody>
                <a:bodyPr wrap="square">
                  <a:spAutoFit/>
                </a:bodyPr>
                <a:lstStyle/>
                <a:p>
                  <a:r>
                    <a:rPr lang="nl-NL" sz="1600" dirty="0">
                      <a:latin typeface="Zilla Slab" pitchFamily="2" charset="0"/>
                      <a:ea typeface="Zilla Slab" pitchFamily="2" charset="0"/>
                    </a:rPr>
                    <a:t>2,6 miljoen bereik</a:t>
                  </a:r>
                </a:p>
              </p:txBody>
            </p:sp>
            <p:sp>
              <p:nvSpPr>
                <p:cNvPr id="21" name="Rechthoek 20"/>
                <p:cNvSpPr/>
                <p:nvPr/>
              </p:nvSpPr>
              <p:spPr>
                <a:xfrm>
                  <a:off x="1420498" y="3847618"/>
                  <a:ext cx="3062251" cy="338554"/>
                </a:xfrm>
                <a:prstGeom prst="rect">
                  <a:avLst/>
                </a:prstGeom>
              </p:spPr>
              <p:txBody>
                <a:bodyPr wrap="square">
                  <a:spAutoFit/>
                </a:bodyPr>
                <a:lstStyle/>
                <a:p>
                  <a:r>
                    <a:rPr lang="nl-NL" sz="1600" dirty="0">
                      <a:latin typeface="Zilla Slab" pitchFamily="2" charset="0"/>
                      <a:ea typeface="Zilla Slab" pitchFamily="2" charset="0"/>
                    </a:rPr>
                    <a:t>91.000 klikken*</a:t>
                  </a:r>
                </a:p>
              </p:txBody>
            </p:sp>
          </p:grpSp>
          <p:pic>
            <p:nvPicPr>
              <p:cNvPr id="31" name="Afbeelding 30"/>
              <p:cNvPicPr>
                <a:picLocks noChangeAspect="1"/>
              </p:cNvPicPr>
              <p:nvPr/>
            </p:nvPicPr>
            <p:blipFill>
              <a:blip r:embed="rId4"/>
              <a:stretch>
                <a:fillRect/>
              </a:stretch>
            </p:blipFill>
            <p:spPr>
              <a:xfrm>
                <a:off x="674935" y="2145997"/>
                <a:ext cx="500666" cy="610569"/>
              </a:xfrm>
              <a:prstGeom prst="rect">
                <a:avLst/>
              </a:prstGeom>
            </p:spPr>
          </p:pic>
        </p:grpSp>
      </p:grpSp>
      <p:sp>
        <p:nvSpPr>
          <p:cNvPr id="51" name="Rechthoek 50"/>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ep 3">
            <a:extLst>
              <a:ext uri="{FF2B5EF4-FFF2-40B4-BE49-F238E27FC236}">
                <a16:creationId xmlns:a16="http://schemas.microsoft.com/office/drawing/2014/main" id="{83CDEE4F-FD6D-4D65-43DD-4777127D7F69}"/>
              </a:ext>
            </a:extLst>
          </p:cNvPr>
          <p:cNvGrpSpPr/>
          <p:nvPr/>
        </p:nvGrpSpPr>
        <p:grpSpPr>
          <a:xfrm>
            <a:off x="1768152" y="3873650"/>
            <a:ext cx="5083850" cy="2554135"/>
            <a:chOff x="6999583" y="1544759"/>
            <a:chExt cx="5083850" cy="2554135"/>
          </a:xfrm>
        </p:grpSpPr>
        <p:grpSp>
          <p:nvGrpSpPr>
            <p:cNvPr id="6" name="Groep 5">
              <a:extLst>
                <a:ext uri="{FF2B5EF4-FFF2-40B4-BE49-F238E27FC236}">
                  <a16:creationId xmlns:a16="http://schemas.microsoft.com/office/drawing/2014/main" id="{90C69526-7F5B-22B9-A4F1-5708E42624AA}"/>
                </a:ext>
              </a:extLst>
            </p:cNvPr>
            <p:cNvGrpSpPr/>
            <p:nvPr/>
          </p:nvGrpSpPr>
          <p:grpSpPr>
            <a:xfrm>
              <a:off x="6999583" y="1544759"/>
              <a:ext cx="5083850" cy="2383183"/>
              <a:chOff x="5630853" y="1693517"/>
              <a:chExt cx="5083850" cy="2861841"/>
            </a:xfrm>
          </p:grpSpPr>
          <p:sp>
            <p:nvSpPr>
              <p:cNvPr id="12" name="Rechthoek 11">
                <a:extLst>
                  <a:ext uri="{FF2B5EF4-FFF2-40B4-BE49-F238E27FC236}">
                    <a16:creationId xmlns:a16="http://schemas.microsoft.com/office/drawing/2014/main" id="{1CC72A45-95CE-1F61-4C2D-147701198E19}"/>
                  </a:ext>
                </a:extLst>
              </p:cNvPr>
              <p:cNvSpPr/>
              <p:nvPr/>
            </p:nvSpPr>
            <p:spPr>
              <a:xfrm>
                <a:off x="5630853" y="1693517"/>
                <a:ext cx="4416889" cy="1367493"/>
              </a:xfrm>
              <a:prstGeom prst="rect">
                <a:avLst/>
              </a:prstGeom>
            </p:spPr>
            <p:txBody>
              <a:bodyPr wrap="square">
                <a:spAutoFit/>
              </a:bodyPr>
              <a:lstStyle/>
              <a:p>
                <a:r>
                  <a:rPr lang="nl-NL" b="1" dirty="0">
                    <a:latin typeface="Zilla Slab" pitchFamily="2" charset="0"/>
                    <a:ea typeface="Zilla Slab" pitchFamily="2" charset="0"/>
                  </a:rPr>
                  <a:t>Offline</a:t>
                </a:r>
              </a:p>
              <a:p>
                <a:pPr marL="285750" indent="-285750">
                  <a:buFontTx/>
                  <a:buChar char="-"/>
                </a:pPr>
                <a:r>
                  <a:rPr lang="nl-NL" sz="1600" dirty="0">
                    <a:latin typeface="Zilla Slab" pitchFamily="2" charset="0"/>
                    <a:ea typeface="Zilla Slab" pitchFamily="2" charset="0"/>
                  </a:rPr>
                  <a:t>Radio: Radio 1, 2, 5, 3FM, </a:t>
                </a:r>
                <a:r>
                  <a:rPr lang="nl-NL" sz="1600" dirty="0" err="1">
                    <a:latin typeface="Zilla Slab" pitchFamily="2" charset="0"/>
                    <a:ea typeface="Zilla Slab" pitchFamily="2" charset="0"/>
                  </a:rPr>
                  <a:t>Skyradio</a:t>
                </a:r>
                <a:r>
                  <a:rPr lang="nl-NL" sz="1600" dirty="0">
                    <a:latin typeface="Zilla Slab" pitchFamily="2" charset="0"/>
                    <a:ea typeface="Zilla Slab" pitchFamily="2" charset="0"/>
                  </a:rPr>
                  <a:t>, </a:t>
                </a:r>
                <a:br>
                  <a:rPr lang="nl-NL" sz="1600" dirty="0">
                    <a:latin typeface="Zilla Slab" pitchFamily="2" charset="0"/>
                    <a:ea typeface="Zilla Slab" pitchFamily="2" charset="0"/>
                  </a:rPr>
                </a:br>
                <a:r>
                  <a:rPr lang="nl-NL" sz="1600" dirty="0">
                    <a:latin typeface="Zilla Slab" pitchFamily="2" charset="0"/>
                    <a:ea typeface="Zilla Slab" pitchFamily="2" charset="0"/>
                  </a:rPr>
                  <a:t>Regionale zenders</a:t>
                </a:r>
              </a:p>
              <a:p>
                <a:pPr marL="285750" indent="-285750">
                  <a:buFontTx/>
                  <a:buChar char="-"/>
                </a:pPr>
                <a:r>
                  <a:rPr lang="nl-NL" sz="1600" dirty="0">
                    <a:latin typeface="Zilla Slab" pitchFamily="2" charset="0"/>
                    <a:ea typeface="Zilla Slab" pitchFamily="2" charset="0"/>
                  </a:rPr>
                  <a:t>Print: Volkskrant, Het Parool, Trouw</a:t>
                </a:r>
              </a:p>
            </p:txBody>
          </p:sp>
          <p:sp>
            <p:nvSpPr>
              <p:cNvPr id="13" name="Rechthoek 12">
                <a:extLst>
                  <a:ext uri="{FF2B5EF4-FFF2-40B4-BE49-F238E27FC236}">
                    <a16:creationId xmlns:a16="http://schemas.microsoft.com/office/drawing/2014/main" id="{86A30D86-46BF-873E-9FD6-3649E461C056}"/>
                  </a:ext>
                </a:extLst>
              </p:cNvPr>
              <p:cNvSpPr/>
              <p:nvPr/>
            </p:nvSpPr>
            <p:spPr>
              <a:xfrm>
                <a:off x="6350840" y="4148806"/>
                <a:ext cx="4363863" cy="406552"/>
              </a:xfrm>
              <a:prstGeom prst="rect">
                <a:avLst/>
              </a:prstGeom>
            </p:spPr>
            <p:txBody>
              <a:bodyPr wrap="square">
                <a:spAutoFit/>
              </a:bodyPr>
              <a:lstStyle/>
              <a:p>
                <a:r>
                  <a:rPr lang="nl-NL" sz="1600" dirty="0">
                    <a:latin typeface="Zilla Slab" pitchFamily="2" charset="0"/>
                    <a:ea typeface="Zilla Slab" pitchFamily="2" charset="0"/>
                  </a:rPr>
                  <a:t>6 miljoen bereik (16+)</a:t>
                </a:r>
              </a:p>
            </p:txBody>
          </p:sp>
        </p:grpSp>
        <p:pic>
          <p:nvPicPr>
            <p:cNvPr id="7" name="Afbeelding 6">
              <a:extLst>
                <a:ext uri="{FF2B5EF4-FFF2-40B4-BE49-F238E27FC236}">
                  <a16:creationId xmlns:a16="http://schemas.microsoft.com/office/drawing/2014/main" id="{A67CBCDE-4294-3DBA-F15D-BD230D299A7B}"/>
                </a:ext>
              </a:extLst>
            </p:cNvPr>
            <p:cNvPicPr>
              <a:picLocks noChangeAspect="1"/>
            </p:cNvPicPr>
            <p:nvPr/>
          </p:nvPicPr>
          <p:blipFill>
            <a:blip r:embed="rId5"/>
            <a:stretch>
              <a:fillRect/>
            </a:stretch>
          </p:blipFill>
          <p:spPr>
            <a:xfrm>
              <a:off x="7030556" y="2789374"/>
              <a:ext cx="536988" cy="600359"/>
            </a:xfrm>
            <a:prstGeom prst="rect">
              <a:avLst/>
            </a:prstGeom>
          </p:spPr>
        </p:pic>
        <p:sp>
          <p:nvSpPr>
            <p:cNvPr id="8" name="Rechthoek 7">
              <a:extLst>
                <a:ext uri="{FF2B5EF4-FFF2-40B4-BE49-F238E27FC236}">
                  <a16:creationId xmlns:a16="http://schemas.microsoft.com/office/drawing/2014/main" id="{31926F76-15F8-DDDA-649A-A3DF26519D36}"/>
                </a:ext>
              </a:extLst>
            </p:cNvPr>
            <p:cNvSpPr/>
            <p:nvPr/>
          </p:nvSpPr>
          <p:spPr>
            <a:xfrm>
              <a:off x="7719570" y="2937199"/>
              <a:ext cx="3062251" cy="338554"/>
            </a:xfrm>
            <a:prstGeom prst="rect">
              <a:avLst/>
            </a:prstGeom>
          </p:spPr>
          <p:txBody>
            <a:bodyPr wrap="square">
              <a:spAutoFit/>
            </a:bodyPr>
            <a:lstStyle/>
            <a:p>
              <a:r>
                <a:rPr lang="nl-NL" sz="1600">
                  <a:latin typeface="Zilla Slab" pitchFamily="2" charset="0"/>
                  <a:ea typeface="Zilla Slab" pitchFamily="2" charset="0"/>
                </a:rPr>
                <a:t>Nederland</a:t>
              </a:r>
            </a:p>
          </p:txBody>
        </p:sp>
        <p:pic>
          <p:nvPicPr>
            <p:cNvPr id="11" name="Afbeelding 10">
              <a:extLst>
                <a:ext uri="{FF2B5EF4-FFF2-40B4-BE49-F238E27FC236}">
                  <a16:creationId xmlns:a16="http://schemas.microsoft.com/office/drawing/2014/main" id="{21911164-C9E4-F60F-38FA-C3D5895A9AAD}"/>
                </a:ext>
              </a:extLst>
            </p:cNvPr>
            <p:cNvPicPr>
              <a:picLocks noChangeAspect="1"/>
            </p:cNvPicPr>
            <p:nvPr/>
          </p:nvPicPr>
          <p:blipFill>
            <a:blip r:embed="rId4"/>
            <a:stretch>
              <a:fillRect/>
            </a:stretch>
          </p:blipFill>
          <p:spPr>
            <a:xfrm>
              <a:off x="7044140" y="3488325"/>
              <a:ext cx="500666" cy="610569"/>
            </a:xfrm>
            <a:prstGeom prst="rect">
              <a:avLst/>
            </a:prstGeom>
          </p:spPr>
        </p:pic>
      </p:grpSp>
      <p:cxnSp>
        <p:nvCxnSpPr>
          <p:cNvPr id="14" name="Rechte verbindingslijn 13">
            <a:extLst>
              <a:ext uri="{FF2B5EF4-FFF2-40B4-BE49-F238E27FC236}">
                <a16:creationId xmlns:a16="http://schemas.microsoft.com/office/drawing/2014/main" id="{A508E426-0869-D549-3D62-0CF20AA718EC}"/>
              </a:ext>
            </a:extLst>
          </p:cNvPr>
          <p:cNvCxnSpPr>
            <a:cxnSpLocks/>
          </p:cNvCxnSpPr>
          <p:nvPr/>
        </p:nvCxnSpPr>
        <p:spPr>
          <a:xfrm>
            <a:off x="6096000" y="1446935"/>
            <a:ext cx="0" cy="4970621"/>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grpSp>
        <p:nvGrpSpPr>
          <p:cNvPr id="38" name="Groep 37">
            <a:extLst>
              <a:ext uri="{FF2B5EF4-FFF2-40B4-BE49-F238E27FC236}">
                <a16:creationId xmlns:a16="http://schemas.microsoft.com/office/drawing/2014/main" id="{0B7CEDAE-09F6-8A64-FA7F-8E0CA4B9CD4A}"/>
              </a:ext>
            </a:extLst>
          </p:cNvPr>
          <p:cNvGrpSpPr/>
          <p:nvPr/>
        </p:nvGrpSpPr>
        <p:grpSpPr>
          <a:xfrm>
            <a:off x="6756730" y="1450374"/>
            <a:ext cx="4657998" cy="3239394"/>
            <a:chOff x="6396342" y="3549302"/>
            <a:chExt cx="4657998" cy="3239394"/>
          </a:xfrm>
        </p:grpSpPr>
        <p:grpSp>
          <p:nvGrpSpPr>
            <p:cNvPr id="28" name="Groep 27">
              <a:extLst>
                <a:ext uri="{FF2B5EF4-FFF2-40B4-BE49-F238E27FC236}">
                  <a16:creationId xmlns:a16="http://schemas.microsoft.com/office/drawing/2014/main" id="{0BAEB796-19F2-228C-21E2-82173EE2D26F}"/>
                </a:ext>
              </a:extLst>
            </p:cNvPr>
            <p:cNvGrpSpPr/>
            <p:nvPr/>
          </p:nvGrpSpPr>
          <p:grpSpPr>
            <a:xfrm>
              <a:off x="6396342" y="3549302"/>
              <a:ext cx="4639487" cy="3239394"/>
              <a:chOff x="6999584" y="3558706"/>
              <a:chExt cx="4639487" cy="3239394"/>
            </a:xfrm>
          </p:grpSpPr>
          <p:grpSp>
            <p:nvGrpSpPr>
              <p:cNvPr id="29" name="Groep 28">
                <a:extLst>
                  <a:ext uri="{FF2B5EF4-FFF2-40B4-BE49-F238E27FC236}">
                    <a16:creationId xmlns:a16="http://schemas.microsoft.com/office/drawing/2014/main" id="{3DB4E2E4-1079-397C-670C-A0383C4103CB}"/>
                  </a:ext>
                </a:extLst>
              </p:cNvPr>
              <p:cNvGrpSpPr/>
              <p:nvPr/>
            </p:nvGrpSpPr>
            <p:grpSpPr>
              <a:xfrm>
                <a:off x="6999584" y="3558706"/>
                <a:ext cx="4639487" cy="3239394"/>
                <a:chOff x="528805" y="3962233"/>
                <a:chExt cx="4639487" cy="3239394"/>
              </a:xfrm>
            </p:grpSpPr>
            <p:sp>
              <p:nvSpPr>
                <p:cNvPr id="32" name="Rechthoek 31">
                  <a:extLst>
                    <a:ext uri="{FF2B5EF4-FFF2-40B4-BE49-F238E27FC236}">
                      <a16:creationId xmlns:a16="http://schemas.microsoft.com/office/drawing/2014/main" id="{99A84B64-8D97-097B-77C6-190A03922F77}"/>
                    </a:ext>
                  </a:extLst>
                </p:cNvPr>
                <p:cNvSpPr/>
                <p:nvPr/>
              </p:nvSpPr>
              <p:spPr>
                <a:xfrm>
                  <a:off x="531041" y="3962233"/>
                  <a:ext cx="3774934" cy="369332"/>
                </a:xfrm>
                <a:prstGeom prst="rect">
                  <a:avLst/>
                </a:prstGeom>
              </p:spPr>
              <p:txBody>
                <a:bodyPr wrap="square">
                  <a:spAutoFit/>
                </a:bodyPr>
                <a:lstStyle/>
                <a:p>
                  <a:r>
                    <a:rPr lang="nl-NL" b="1">
                      <a:latin typeface="Zilla Slab" pitchFamily="2" charset="0"/>
                      <a:ea typeface="Zilla Slab" pitchFamily="2" charset="0"/>
                    </a:rPr>
                    <a:t>Campagnepagina’s drenthe.nl</a:t>
                  </a:r>
                  <a:endParaRPr lang="nl-NL" sz="2000" b="1">
                    <a:latin typeface="Zilla Slab" pitchFamily="2" charset="0"/>
                    <a:ea typeface="Zilla Slab" pitchFamily="2" charset="0"/>
                  </a:endParaRPr>
                </a:p>
              </p:txBody>
            </p:sp>
            <p:grpSp>
              <p:nvGrpSpPr>
                <p:cNvPr id="33" name="Groep 32">
                  <a:extLst>
                    <a:ext uri="{FF2B5EF4-FFF2-40B4-BE49-F238E27FC236}">
                      <a16:creationId xmlns:a16="http://schemas.microsoft.com/office/drawing/2014/main" id="{70868BFE-241F-43E6-7C37-A078511E9AB7}"/>
                    </a:ext>
                  </a:extLst>
                </p:cNvPr>
                <p:cNvGrpSpPr/>
                <p:nvPr/>
              </p:nvGrpSpPr>
              <p:grpSpPr>
                <a:xfrm>
                  <a:off x="528805" y="4447527"/>
                  <a:ext cx="4639487" cy="2754100"/>
                  <a:chOff x="681381" y="2807259"/>
                  <a:chExt cx="4639487" cy="2754100"/>
                </a:xfrm>
              </p:grpSpPr>
              <p:sp>
                <p:nvSpPr>
                  <p:cNvPr id="34" name="Rechthoek 33">
                    <a:extLst>
                      <a:ext uri="{FF2B5EF4-FFF2-40B4-BE49-F238E27FC236}">
                        <a16:creationId xmlns:a16="http://schemas.microsoft.com/office/drawing/2014/main" id="{29932123-A809-5285-2DB9-F5913113D4D6}"/>
                      </a:ext>
                    </a:extLst>
                  </p:cNvPr>
                  <p:cNvSpPr/>
                  <p:nvPr/>
                </p:nvSpPr>
                <p:spPr>
                  <a:xfrm>
                    <a:off x="1396301" y="2932622"/>
                    <a:ext cx="3062251" cy="338554"/>
                  </a:xfrm>
                  <a:prstGeom prst="rect">
                    <a:avLst/>
                  </a:prstGeom>
                </p:spPr>
                <p:txBody>
                  <a:bodyPr wrap="square">
                    <a:spAutoFit/>
                  </a:bodyPr>
                  <a:lstStyle/>
                  <a:p>
                    <a:r>
                      <a:rPr lang="nl-NL" sz="1600" dirty="0">
                        <a:latin typeface="Zilla Slab" pitchFamily="2" charset="0"/>
                        <a:ea typeface="Zilla Slab" pitchFamily="2" charset="0"/>
                      </a:rPr>
                      <a:t>Totaal: 90.696 keer bezocht*</a:t>
                    </a:r>
                  </a:p>
                </p:txBody>
              </p:sp>
              <p:sp>
                <p:nvSpPr>
                  <p:cNvPr id="35" name="Rechthoek 34">
                    <a:extLst>
                      <a:ext uri="{FF2B5EF4-FFF2-40B4-BE49-F238E27FC236}">
                        <a16:creationId xmlns:a16="http://schemas.microsoft.com/office/drawing/2014/main" id="{B6A3746C-1DD8-BEA8-893B-0B88954DD983}"/>
                      </a:ext>
                    </a:extLst>
                  </p:cNvPr>
                  <p:cNvSpPr/>
                  <p:nvPr/>
                </p:nvSpPr>
                <p:spPr>
                  <a:xfrm>
                    <a:off x="1396300" y="4484141"/>
                    <a:ext cx="3924568" cy="1077218"/>
                  </a:xfrm>
                  <a:prstGeom prst="rect">
                    <a:avLst/>
                  </a:prstGeom>
                </p:spPr>
                <p:txBody>
                  <a:bodyPr wrap="square">
                    <a:spAutoFit/>
                  </a:bodyPr>
                  <a:lstStyle/>
                  <a:p>
                    <a:r>
                      <a:rPr lang="nl-NL" sz="1600" dirty="0">
                        <a:latin typeface="Zilla Slab" pitchFamily="2" charset="0"/>
                        <a:ea typeface="Zilla Slab" pitchFamily="2" charset="0"/>
                      </a:rPr>
                      <a:t>Top 3 herkomst:</a:t>
                    </a:r>
                  </a:p>
                  <a:p>
                    <a:pPr marL="285750" indent="-285750">
                      <a:buFontTx/>
                      <a:buChar char="-"/>
                    </a:pPr>
                    <a:r>
                      <a:rPr lang="nl-NL" sz="1600" dirty="0">
                        <a:latin typeface="Zilla Slab" pitchFamily="2" charset="0"/>
                        <a:ea typeface="Zilla Slab" pitchFamily="2" charset="0"/>
                      </a:rPr>
                      <a:t>Zuid-Holland</a:t>
                    </a:r>
                  </a:p>
                  <a:p>
                    <a:pPr marL="285750" indent="-285750">
                      <a:buFontTx/>
                      <a:buChar char="-"/>
                    </a:pPr>
                    <a:r>
                      <a:rPr lang="nl-NL" sz="1600" dirty="0">
                        <a:latin typeface="Zilla Slab" pitchFamily="2" charset="0"/>
                        <a:ea typeface="Zilla Slab" pitchFamily="2" charset="0"/>
                      </a:rPr>
                      <a:t>Noord-Holland</a:t>
                    </a:r>
                  </a:p>
                  <a:p>
                    <a:pPr marL="285750" indent="-285750">
                      <a:buFontTx/>
                      <a:buChar char="-"/>
                    </a:pPr>
                    <a:r>
                      <a:rPr lang="nl-NL" sz="1600" dirty="0">
                        <a:latin typeface="Zilla Slab" pitchFamily="2" charset="0"/>
                        <a:ea typeface="Zilla Slab" pitchFamily="2" charset="0"/>
                      </a:rPr>
                      <a:t>Gelderland</a:t>
                    </a:r>
                  </a:p>
                </p:txBody>
              </p:sp>
              <p:pic>
                <p:nvPicPr>
                  <p:cNvPr id="36" name="Afbeelding 35">
                    <a:extLst>
                      <a:ext uri="{FF2B5EF4-FFF2-40B4-BE49-F238E27FC236}">
                        <a16:creationId xmlns:a16="http://schemas.microsoft.com/office/drawing/2014/main" id="{D7444595-A703-4A2D-9506-6215E5FCAE00}"/>
                      </a:ext>
                    </a:extLst>
                  </p:cNvPr>
                  <p:cNvPicPr>
                    <a:picLocks noChangeAspect="1"/>
                  </p:cNvPicPr>
                  <p:nvPr/>
                </p:nvPicPr>
                <p:blipFill>
                  <a:blip r:embed="rId6"/>
                  <a:stretch>
                    <a:fillRect/>
                  </a:stretch>
                </p:blipFill>
                <p:spPr>
                  <a:xfrm>
                    <a:off x="681381" y="2807259"/>
                    <a:ext cx="601618" cy="686461"/>
                  </a:xfrm>
                  <a:prstGeom prst="rect">
                    <a:avLst/>
                  </a:prstGeom>
                </p:spPr>
              </p:pic>
            </p:grpSp>
          </p:grpSp>
          <p:pic>
            <p:nvPicPr>
              <p:cNvPr id="30" name="Afbeelding 29">
                <a:extLst>
                  <a:ext uri="{FF2B5EF4-FFF2-40B4-BE49-F238E27FC236}">
                    <a16:creationId xmlns:a16="http://schemas.microsoft.com/office/drawing/2014/main" id="{E2AA2E2D-3F82-E805-640F-4FA8B5BF5425}"/>
                  </a:ext>
                </a:extLst>
              </p:cNvPr>
              <p:cNvPicPr>
                <a:picLocks noChangeAspect="1"/>
              </p:cNvPicPr>
              <p:nvPr/>
            </p:nvPicPr>
            <p:blipFill>
              <a:blip r:embed="rId5"/>
              <a:stretch>
                <a:fillRect/>
              </a:stretch>
            </p:blipFill>
            <p:spPr>
              <a:xfrm>
                <a:off x="7008549" y="5726781"/>
                <a:ext cx="536988" cy="600359"/>
              </a:xfrm>
              <a:prstGeom prst="rect">
                <a:avLst/>
              </a:prstGeom>
            </p:spPr>
          </p:pic>
        </p:grpSp>
        <p:sp>
          <p:nvSpPr>
            <p:cNvPr id="37" name="Rechthoek 36">
              <a:extLst>
                <a:ext uri="{FF2B5EF4-FFF2-40B4-BE49-F238E27FC236}">
                  <a16:creationId xmlns:a16="http://schemas.microsoft.com/office/drawing/2014/main" id="{76DF8BA7-2781-70FA-E295-19A8EDB2F1A4}"/>
                </a:ext>
              </a:extLst>
            </p:cNvPr>
            <p:cNvSpPr/>
            <p:nvPr/>
          </p:nvSpPr>
          <p:spPr>
            <a:xfrm>
              <a:off x="7129772" y="4591871"/>
              <a:ext cx="3924568" cy="830997"/>
            </a:xfrm>
            <a:prstGeom prst="rect">
              <a:avLst/>
            </a:prstGeom>
          </p:spPr>
          <p:txBody>
            <a:bodyPr wrap="square">
              <a:spAutoFit/>
            </a:bodyPr>
            <a:lstStyle/>
            <a:p>
              <a:r>
                <a:rPr lang="nl-NL" sz="1600" dirty="0">
                  <a:latin typeface="Zilla Slab" pitchFamily="2" charset="0"/>
                  <a:ea typeface="Zilla Slab" pitchFamily="2" charset="0"/>
                </a:rPr>
                <a:t>Per pagina:</a:t>
              </a:r>
            </a:p>
            <a:p>
              <a:pPr marL="285750" indent="-285750">
                <a:buFontTx/>
                <a:buChar char="-"/>
              </a:pPr>
              <a:r>
                <a:rPr lang="nl-NL" sz="1600" dirty="0">
                  <a:latin typeface="Zilla Slab" pitchFamily="2" charset="0"/>
                  <a:ea typeface="Zilla Slab" pitchFamily="2" charset="0"/>
                </a:rPr>
                <a:t>Ontdek </a:t>
              </a:r>
              <a:r>
                <a:rPr lang="nl-NL" sz="1600" dirty="0" err="1">
                  <a:latin typeface="Zilla Slab" pitchFamily="2" charset="0"/>
                  <a:ea typeface="Zilla Slab" pitchFamily="2" charset="0"/>
                </a:rPr>
                <a:t>Oerdrenthe</a:t>
              </a:r>
              <a:r>
                <a:rPr lang="nl-NL" sz="1600" dirty="0">
                  <a:latin typeface="Zilla Slab" pitchFamily="2" charset="0"/>
                  <a:ea typeface="Zilla Slab" pitchFamily="2" charset="0"/>
                </a:rPr>
                <a:t>: 66.880</a:t>
              </a:r>
            </a:p>
            <a:p>
              <a:pPr marL="285750" indent="-285750">
                <a:buFontTx/>
                <a:buChar char="-"/>
              </a:pPr>
              <a:r>
                <a:rPr lang="nl-NL" sz="1600" dirty="0" err="1">
                  <a:latin typeface="Zilla Slab" pitchFamily="2" charset="0"/>
                  <a:ea typeface="Zilla Slab" pitchFamily="2" charset="0"/>
                </a:rPr>
                <a:t>Oerbelofte</a:t>
              </a:r>
              <a:r>
                <a:rPr lang="nl-NL" sz="1600" dirty="0">
                  <a:latin typeface="Zilla Slab" pitchFamily="2" charset="0"/>
                  <a:ea typeface="Zilla Slab" pitchFamily="2" charset="0"/>
                </a:rPr>
                <a:t> (bewustwording): 23.816</a:t>
              </a:r>
            </a:p>
          </p:txBody>
        </p:sp>
      </p:grpSp>
      <p:sp>
        <p:nvSpPr>
          <p:cNvPr id="39" name="Rechthoek 38">
            <a:extLst>
              <a:ext uri="{FF2B5EF4-FFF2-40B4-BE49-F238E27FC236}">
                <a16:creationId xmlns:a16="http://schemas.microsoft.com/office/drawing/2014/main" id="{B14EF75C-0091-0EA0-311B-5A9A600FD9A9}"/>
              </a:ext>
            </a:extLst>
          </p:cNvPr>
          <p:cNvSpPr/>
          <p:nvPr/>
        </p:nvSpPr>
        <p:spPr>
          <a:xfrm>
            <a:off x="6635951" y="5856272"/>
            <a:ext cx="5093881" cy="646331"/>
          </a:xfrm>
          <a:prstGeom prst="rect">
            <a:avLst/>
          </a:prstGeom>
        </p:spPr>
        <p:txBody>
          <a:bodyPr wrap="square">
            <a:spAutoFit/>
          </a:bodyPr>
          <a:lstStyle/>
          <a:p>
            <a:r>
              <a:rPr lang="nl-NL" sz="1200" dirty="0">
                <a:latin typeface="Zilla Slab" pitchFamily="2" charset="0"/>
                <a:ea typeface="Zilla Slab" pitchFamily="2" charset="0"/>
              </a:rPr>
              <a:t>* I.v.m. de aangescherpte cookiewetgeving zit er een verschil tussen het aantal clicks uit de campagne en het bezoek op de pagina’s. Niet elk bezoek wordt gemeten in Google Analytics.</a:t>
            </a:r>
          </a:p>
        </p:txBody>
      </p:sp>
    </p:spTree>
    <p:extLst>
      <p:ext uri="{BB962C8B-B14F-4D97-AF65-F5344CB8AC3E}">
        <p14:creationId xmlns:p14="http://schemas.microsoft.com/office/powerpoint/2010/main" val="81024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1"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pic>
        <p:nvPicPr>
          <p:cNvPr id="12" name="Afbeelding 11">
            <a:extLst>
              <a:ext uri="{FF2B5EF4-FFF2-40B4-BE49-F238E27FC236}">
                <a16:creationId xmlns:a16="http://schemas.microsoft.com/office/drawing/2014/main" id="{403C53E2-F15C-8348-8D3D-820B6A00D52D}"/>
              </a:ext>
            </a:extLst>
          </p:cNvPr>
          <p:cNvPicPr>
            <a:picLocks noChangeAspect="1"/>
          </p:cNvPicPr>
          <p:nvPr/>
        </p:nvPicPr>
        <p:blipFill rotWithShape="1">
          <a:blip r:embed="rId3"/>
          <a:srcRect l="30984" t="-17380" r="39097" b="-1"/>
          <a:stretch/>
        </p:blipFill>
        <p:spPr>
          <a:xfrm rot="5400000">
            <a:off x="-652169" y="3250362"/>
            <a:ext cx="3880496" cy="1292561"/>
          </a:xfrm>
          <a:prstGeom prst="rect">
            <a:avLst/>
          </a:prstGeom>
        </p:spPr>
      </p:pic>
      <p:sp>
        <p:nvSpPr>
          <p:cNvPr id="10" name="Titel 1"/>
          <p:cNvSpPr txBox="1">
            <a:spLocks/>
          </p:cNvSpPr>
          <p:nvPr/>
        </p:nvSpPr>
        <p:spPr>
          <a:xfrm>
            <a:off x="1" y="282730"/>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a:solidFill>
                  <a:srgbClr val="DC291E"/>
                </a:solidFill>
                <a:latin typeface="Work Sans Light" panose="00000400000000000000" pitchFamily="2" charset="0"/>
              </a:rPr>
              <a:t>Uiting</a:t>
            </a:r>
            <a:r>
              <a:rPr lang="nl-NL" sz="4400">
                <a:solidFill>
                  <a:srgbClr val="DC291E"/>
                </a:solidFill>
                <a:latin typeface="Work Sans" panose="00000500000000000000" pitchFamily="2" charset="0"/>
              </a:rPr>
              <a:t>en cam</a:t>
            </a:r>
            <a:r>
              <a:rPr lang="nl-NL" sz="4400">
                <a:solidFill>
                  <a:srgbClr val="DC291E"/>
                </a:solidFill>
                <a:latin typeface="Work Sans SemiBold" panose="00000700000000000000" pitchFamily="2" charset="0"/>
              </a:rPr>
              <a:t>pagne</a:t>
            </a:r>
          </a:p>
          <a:p>
            <a:pPr algn="ctr"/>
            <a:endParaRPr lang="nl-NL" sz="4400">
              <a:solidFill>
                <a:srgbClr val="DC291E"/>
              </a:solidFill>
              <a:latin typeface="Work Sans" panose="00000500000000000000" pitchFamily="2" charset="0"/>
            </a:endParaRPr>
          </a:p>
        </p:txBody>
      </p:sp>
      <p:cxnSp>
        <p:nvCxnSpPr>
          <p:cNvPr id="11" name="Rechte verbindingslijn 10">
            <a:extLst>
              <a:ext uri="{FF2B5EF4-FFF2-40B4-BE49-F238E27FC236}">
                <a16:creationId xmlns:a16="http://schemas.microsoft.com/office/drawing/2014/main" id="{0900281C-7911-A441-BD00-5501224CF32F}"/>
              </a:ext>
            </a:extLst>
          </p:cNvPr>
          <p:cNvCxnSpPr>
            <a:cxnSpLocks/>
          </p:cNvCxnSpPr>
          <p:nvPr/>
        </p:nvCxnSpPr>
        <p:spPr>
          <a:xfrm>
            <a:off x="4612942" y="1046022"/>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tekst, schermopname, Website&#10;&#10;Door AI gegenereerde inhoud is mogelijk onjuist.">
            <a:extLst>
              <a:ext uri="{FF2B5EF4-FFF2-40B4-BE49-F238E27FC236}">
                <a16:creationId xmlns:a16="http://schemas.microsoft.com/office/drawing/2014/main" id="{CD1AA68E-6D1A-AFBF-EC31-9068853FF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864" y="1044375"/>
            <a:ext cx="2885192" cy="5398621"/>
          </a:xfrm>
          <a:prstGeom prst="rect">
            <a:avLst/>
          </a:prstGeom>
          <a:effectLst>
            <a:outerShdw blurRad="50800" dist="38100" dir="2700000" algn="tl" rotWithShape="0">
              <a:prstClr val="black">
                <a:alpha val="40000"/>
              </a:prstClr>
            </a:outerShdw>
          </a:effectLst>
        </p:spPr>
      </p:pic>
      <p:pic>
        <p:nvPicPr>
          <p:cNvPr id="8" name="Afbeelding 7" descr="Afbeelding met tekst, schermopname, Lettertype, grafische vormgeving&#10;&#10;Door AI gegenereerde inhoud is mogelijk onjuist.">
            <a:extLst>
              <a:ext uri="{FF2B5EF4-FFF2-40B4-BE49-F238E27FC236}">
                <a16:creationId xmlns:a16="http://schemas.microsoft.com/office/drawing/2014/main" id="{7529E226-991B-243A-576A-FBAC4130BE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208" y="1044375"/>
            <a:ext cx="3486637" cy="5172797"/>
          </a:xfrm>
          <a:prstGeom prst="rect">
            <a:avLst/>
          </a:prstGeom>
          <a:effectLst>
            <a:outerShdw blurRad="50800" dist="38100" dir="2700000" algn="tl" rotWithShape="0">
              <a:prstClr val="black">
                <a:alpha val="40000"/>
              </a:prstClr>
            </a:outerShdw>
          </a:effectLst>
        </p:spPr>
      </p:pic>
      <p:pic>
        <p:nvPicPr>
          <p:cNvPr id="15" name="Afbeelding 14" descr="Afbeelding met tekst, rondtrekken, buitenshuis, boom&#10;&#10;Door AI gegenereerde inhoud is mogelijk onjuist.">
            <a:extLst>
              <a:ext uri="{FF2B5EF4-FFF2-40B4-BE49-F238E27FC236}">
                <a16:creationId xmlns:a16="http://schemas.microsoft.com/office/drawing/2014/main" id="{5C408235-15DF-833F-4304-1ADDAA1A9B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060" y="1014535"/>
            <a:ext cx="2874728" cy="52324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85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pic>
        <p:nvPicPr>
          <p:cNvPr id="12" name="Afbeelding 11">
            <a:extLst>
              <a:ext uri="{FF2B5EF4-FFF2-40B4-BE49-F238E27FC236}">
                <a16:creationId xmlns:a16="http://schemas.microsoft.com/office/drawing/2014/main" id="{403C53E2-F15C-8348-8D3D-820B6A00D52D}"/>
              </a:ext>
            </a:extLst>
          </p:cNvPr>
          <p:cNvPicPr>
            <a:picLocks noChangeAspect="1"/>
          </p:cNvPicPr>
          <p:nvPr/>
        </p:nvPicPr>
        <p:blipFill rotWithShape="1">
          <a:blip r:embed="rId3"/>
          <a:srcRect l="30984" t="-17380" r="39097" b="-1"/>
          <a:stretch/>
        </p:blipFill>
        <p:spPr>
          <a:xfrm rot="5400000">
            <a:off x="-652169" y="3250362"/>
            <a:ext cx="3880496" cy="1292561"/>
          </a:xfrm>
          <a:prstGeom prst="rect">
            <a:avLst/>
          </a:prstGeom>
        </p:spPr>
      </p:pic>
      <p:sp>
        <p:nvSpPr>
          <p:cNvPr id="10" name="Titel 1"/>
          <p:cNvSpPr txBox="1">
            <a:spLocks/>
          </p:cNvSpPr>
          <p:nvPr/>
        </p:nvSpPr>
        <p:spPr>
          <a:xfrm>
            <a:off x="0" y="286386"/>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a:solidFill>
                  <a:srgbClr val="DC291E"/>
                </a:solidFill>
                <a:latin typeface="Work Sans Light" panose="00000400000000000000" pitchFamily="2" charset="0"/>
              </a:rPr>
              <a:t>Uiting</a:t>
            </a:r>
            <a:r>
              <a:rPr lang="nl-NL" sz="4400">
                <a:solidFill>
                  <a:srgbClr val="DC291E"/>
                </a:solidFill>
                <a:latin typeface="Work Sans" panose="00000500000000000000" pitchFamily="2" charset="0"/>
              </a:rPr>
              <a:t>en cam</a:t>
            </a:r>
            <a:r>
              <a:rPr lang="nl-NL" sz="4400">
                <a:solidFill>
                  <a:srgbClr val="DC291E"/>
                </a:solidFill>
                <a:latin typeface="Work Sans SemiBold" panose="00000700000000000000" pitchFamily="2" charset="0"/>
              </a:rPr>
              <a:t>pagne</a:t>
            </a:r>
          </a:p>
          <a:p>
            <a:pPr algn="ctr"/>
            <a:endParaRPr lang="nl-NL" sz="4400">
              <a:solidFill>
                <a:srgbClr val="DC291E"/>
              </a:solidFill>
              <a:latin typeface="Work Sans" panose="00000500000000000000" pitchFamily="2" charset="0"/>
            </a:endParaRPr>
          </a:p>
        </p:txBody>
      </p:sp>
      <p:cxnSp>
        <p:nvCxnSpPr>
          <p:cNvPr id="11" name="Rechte verbindingslijn 10">
            <a:extLst>
              <a:ext uri="{FF2B5EF4-FFF2-40B4-BE49-F238E27FC236}">
                <a16:creationId xmlns:a16="http://schemas.microsoft.com/office/drawing/2014/main" id="{0900281C-7911-A441-BD00-5501224CF32F}"/>
              </a:ext>
            </a:extLst>
          </p:cNvPr>
          <p:cNvCxnSpPr>
            <a:cxnSpLocks/>
          </p:cNvCxnSpPr>
          <p:nvPr/>
        </p:nvCxnSpPr>
        <p:spPr>
          <a:xfrm>
            <a:off x="4525706" y="1073183"/>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pic>
        <p:nvPicPr>
          <p:cNvPr id="19" name="Afbeelding 18" descr="Afbeelding met tekst, Boekomslag, poster, novelle&#10;&#10;Door AI gegenereerde inhoud is mogelijk onjuist.">
            <a:extLst>
              <a:ext uri="{FF2B5EF4-FFF2-40B4-BE49-F238E27FC236}">
                <a16:creationId xmlns:a16="http://schemas.microsoft.com/office/drawing/2014/main" id="{1A58BADA-BA12-178D-4693-96FCCAAA4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217" y="1466803"/>
            <a:ext cx="3496886" cy="4662515"/>
          </a:xfrm>
          <a:prstGeom prst="rect">
            <a:avLst/>
          </a:prstGeom>
          <a:effectLst>
            <a:outerShdw blurRad="50800" dist="38100" dir="2700000" algn="tl" rotWithShape="0">
              <a:prstClr val="black">
                <a:alpha val="40000"/>
              </a:prstClr>
            </a:outerShdw>
          </a:effectLst>
        </p:spPr>
      </p:pic>
      <p:pic>
        <p:nvPicPr>
          <p:cNvPr id="3" name="Afbeelding 2" descr="Afbeelding met tekst, schermopname, buitenshuis&#10;&#10;Door AI gegenereerde inhoud is mogelijk onjuist.">
            <a:extLst>
              <a:ext uri="{FF2B5EF4-FFF2-40B4-BE49-F238E27FC236}">
                <a16:creationId xmlns:a16="http://schemas.microsoft.com/office/drawing/2014/main" id="{B48233E3-00D1-F3BC-2ED0-91ECA801DF63}"/>
              </a:ext>
            </a:extLst>
          </p:cNvPr>
          <p:cNvPicPr>
            <a:picLocks noChangeAspect="1"/>
          </p:cNvPicPr>
          <p:nvPr/>
        </p:nvPicPr>
        <p:blipFill>
          <a:blip r:embed="rId5">
            <a:extLst>
              <a:ext uri="{28A0092B-C50C-407E-A947-70E740481C1C}">
                <a14:useLocalDpi xmlns:a14="http://schemas.microsoft.com/office/drawing/2010/main" val="0"/>
              </a:ext>
            </a:extLst>
          </a:blip>
          <a:srcRect t="4436" b="19877"/>
          <a:stretch>
            <a:fillRect/>
          </a:stretch>
        </p:blipFill>
        <p:spPr>
          <a:xfrm>
            <a:off x="4405417" y="1466803"/>
            <a:ext cx="3277057" cy="4859677"/>
          </a:xfrm>
          <a:prstGeom prst="rect">
            <a:avLst/>
          </a:prstGeom>
          <a:effectLst>
            <a:outerShdw blurRad="50800" dist="38100" dir="2700000" algn="tl" rotWithShape="0">
              <a:prstClr val="black">
                <a:alpha val="40000"/>
              </a:prstClr>
            </a:outerShdw>
          </a:effectLst>
        </p:spPr>
      </p:pic>
      <p:pic>
        <p:nvPicPr>
          <p:cNvPr id="6" name="Afbeelding 5" descr="Afbeelding met tekst, schermopname&#10;&#10;Door AI gegenereerde inhoud is mogelijk onjuist.">
            <a:extLst>
              <a:ext uri="{FF2B5EF4-FFF2-40B4-BE49-F238E27FC236}">
                <a16:creationId xmlns:a16="http://schemas.microsoft.com/office/drawing/2014/main" id="{41E2977E-4F07-D1F5-5798-40BA8E8BA632}"/>
              </a:ext>
            </a:extLst>
          </p:cNvPr>
          <p:cNvPicPr>
            <a:picLocks noChangeAspect="1"/>
          </p:cNvPicPr>
          <p:nvPr/>
        </p:nvPicPr>
        <p:blipFill>
          <a:blip r:embed="rId6">
            <a:extLst>
              <a:ext uri="{28A0092B-C50C-407E-A947-70E740481C1C}">
                <a14:useLocalDpi xmlns:a14="http://schemas.microsoft.com/office/drawing/2010/main" val="0"/>
              </a:ext>
            </a:extLst>
          </a:blip>
          <a:srcRect b="19742"/>
          <a:stretch>
            <a:fillRect/>
          </a:stretch>
        </p:blipFill>
        <p:spPr>
          <a:xfrm>
            <a:off x="645459" y="1196286"/>
            <a:ext cx="3334215" cy="51301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070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1" y="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pic>
        <p:nvPicPr>
          <p:cNvPr id="12" name="Afbeelding 11">
            <a:extLst>
              <a:ext uri="{FF2B5EF4-FFF2-40B4-BE49-F238E27FC236}">
                <a16:creationId xmlns:a16="http://schemas.microsoft.com/office/drawing/2014/main" id="{403C53E2-F15C-8348-8D3D-820B6A00D52D}"/>
              </a:ext>
            </a:extLst>
          </p:cNvPr>
          <p:cNvPicPr>
            <a:picLocks noChangeAspect="1"/>
          </p:cNvPicPr>
          <p:nvPr/>
        </p:nvPicPr>
        <p:blipFill rotWithShape="1">
          <a:blip r:embed="rId3"/>
          <a:srcRect l="30984" t="-17380" r="39097" b="-1"/>
          <a:stretch/>
        </p:blipFill>
        <p:spPr>
          <a:xfrm rot="5400000">
            <a:off x="-652169" y="3250362"/>
            <a:ext cx="3880496" cy="1292561"/>
          </a:xfrm>
          <a:prstGeom prst="rect">
            <a:avLst/>
          </a:prstGeom>
        </p:spPr>
      </p:pic>
      <p:sp>
        <p:nvSpPr>
          <p:cNvPr id="10" name="Titel 1"/>
          <p:cNvSpPr txBox="1">
            <a:spLocks/>
          </p:cNvSpPr>
          <p:nvPr/>
        </p:nvSpPr>
        <p:spPr>
          <a:xfrm>
            <a:off x="1" y="282730"/>
            <a:ext cx="12191999" cy="764940"/>
          </a:xfrm>
          <a:prstGeom prst="rect">
            <a:avLst/>
          </a:prstGeom>
        </p:spPr>
        <p:txBody>
          <a:bodyPr>
            <a:normAutofit/>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a:solidFill>
                  <a:srgbClr val="DC291E"/>
                </a:solidFill>
                <a:latin typeface="Work Sans Light" panose="00000400000000000000" pitchFamily="2" charset="0"/>
              </a:rPr>
              <a:t>Bewust</a:t>
            </a:r>
            <a:r>
              <a:rPr lang="nl-NL" sz="4400">
                <a:solidFill>
                  <a:srgbClr val="DC291E"/>
                </a:solidFill>
                <a:latin typeface="Work Sans" panose="00000500000000000000" pitchFamily="2" charset="0"/>
              </a:rPr>
              <a:t>wording </a:t>
            </a:r>
            <a:r>
              <a:rPr lang="nl-NL" sz="4400" err="1">
                <a:solidFill>
                  <a:srgbClr val="DC291E"/>
                </a:solidFill>
                <a:latin typeface="Work Sans SemiBold" panose="00000700000000000000" pitchFamily="2" charset="0"/>
              </a:rPr>
              <a:t>ads</a:t>
            </a:r>
            <a:endParaRPr lang="nl-NL" sz="4400">
              <a:solidFill>
                <a:srgbClr val="DC291E"/>
              </a:solidFill>
              <a:latin typeface="Work Sans SemiBold" panose="00000700000000000000" pitchFamily="2" charset="0"/>
            </a:endParaRPr>
          </a:p>
          <a:p>
            <a:pPr algn="ctr"/>
            <a:endParaRPr lang="nl-NL" sz="2400">
              <a:solidFill>
                <a:srgbClr val="DC291E"/>
              </a:solidFill>
              <a:latin typeface="Work Sans Light" panose="00000400000000000000" pitchFamily="2" charset="0"/>
            </a:endParaRPr>
          </a:p>
          <a:p>
            <a:pPr algn="ctr"/>
            <a:endParaRPr lang="nl-NL" sz="4400">
              <a:solidFill>
                <a:srgbClr val="DC291E"/>
              </a:solidFill>
              <a:latin typeface="Work Sans" panose="00000500000000000000" pitchFamily="2" charset="0"/>
            </a:endParaRPr>
          </a:p>
        </p:txBody>
      </p:sp>
      <p:cxnSp>
        <p:nvCxnSpPr>
          <p:cNvPr id="11" name="Rechte verbindingslijn 10">
            <a:extLst>
              <a:ext uri="{FF2B5EF4-FFF2-40B4-BE49-F238E27FC236}">
                <a16:creationId xmlns:a16="http://schemas.microsoft.com/office/drawing/2014/main" id="{0900281C-7911-A441-BD00-5501224CF32F}"/>
              </a:ext>
            </a:extLst>
          </p:cNvPr>
          <p:cNvCxnSpPr>
            <a:cxnSpLocks/>
          </p:cNvCxnSpPr>
          <p:nvPr/>
        </p:nvCxnSpPr>
        <p:spPr>
          <a:xfrm>
            <a:off x="4612942" y="1056070"/>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tekst, schermopname, zoogdier, Website&#10;&#10;Door AI gegenereerde inhoud is mogelijk onjuist.">
            <a:extLst>
              <a:ext uri="{FF2B5EF4-FFF2-40B4-BE49-F238E27FC236}">
                <a16:creationId xmlns:a16="http://schemas.microsoft.com/office/drawing/2014/main" id="{47DB9360-D0C8-2303-9982-DB16F3C69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142" y="1174376"/>
            <a:ext cx="2680913" cy="5205872"/>
          </a:xfrm>
          <a:prstGeom prst="rect">
            <a:avLst/>
          </a:prstGeom>
          <a:effectLst>
            <a:outerShdw blurRad="50800" dist="38100" dir="2700000" algn="tl" rotWithShape="0">
              <a:prstClr val="black">
                <a:alpha val="40000"/>
              </a:prstClr>
            </a:outerShdw>
          </a:effectLst>
        </p:spPr>
      </p:pic>
      <p:pic>
        <p:nvPicPr>
          <p:cNvPr id="13" name="Afbeelding 12" descr="Afbeelding met tekst, schermopname, kleding, hemel&#10;&#10;Door AI gegenereerde inhoud is mogelijk onjuist.">
            <a:extLst>
              <a:ext uri="{FF2B5EF4-FFF2-40B4-BE49-F238E27FC236}">
                <a16:creationId xmlns:a16="http://schemas.microsoft.com/office/drawing/2014/main" id="{E01595CC-3EA3-E561-916F-D2164E0C2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079" y="1056070"/>
            <a:ext cx="2680913" cy="5196515"/>
          </a:xfrm>
          <a:prstGeom prst="rect">
            <a:avLst/>
          </a:prstGeom>
          <a:effectLst>
            <a:outerShdw blurRad="50800" dist="38100" dir="2700000" algn="tl" rotWithShape="0">
              <a:prstClr val="black">
                <a:alpha val="40000"/>
              </a:prstClr>
            </a:outerShdw>
          </a:effectLst>
        </p:spPr>
      </p:pic>
      <p:pic>
        <p:nvPicPr>
          <p:cNvPr id="17" name="Afbeelding 16" descr="Afbeelding met tekst, schermopname, multimedia, Mobiele telefoon&#10;&#10;Door AI gegenereerde inhoud is mogelijk onjuist.">
            <a:extLst>
              <a:ext uri="{FF2B5EF4-FFF2-40B4-BE49-F238E27FC236}">
                <a16:creationId xmlns:a16="http://schemas.microsoft.com/office/drawing/2014/main" id="{02F3B764-5C7D-6933-4F0E-8CC66BE41E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6265" y="1308847"/>
            <a:ext cx="2267656" cy="48831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645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27432"/>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10" name="Titel 1"/>
          <p:cNvSpPr txBox="1">
            <a:spLocks/>
          </p:cNvSpPr>
          <p:nvPr/>
        </p:nvSpPr>
        <p:spPr>
          <a:xfrm>
            <a:off x="0" y="544957"/>
            <a:ext cx="12192000" cy="634401"/>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a:solidFill>
                  <a:srgbClr val="DC291E"/>
                </a:solidFill>
                <a:latin typeface="Work Sans Light" panose="00000400000000000000" pitchFamily="2" charset="0"/>
              </a:rPr>
              <a:t>Con</a:t>
            </a:r>
            <a:r>
              <a:rPr lang="nl-NL" sz="4400">
                <a:solidFill>
                  <a:srgbClr val="DC291E"/>
                </a:solidFill>
                <a:latin typeface="Work Sans" panose="00000500000000000000" pitchFamily="2" charset="0"/>
              </a:rPr>
              <a:t>clu</a:t>
            </a:r>
            <a:r>
              <a:rPr lang="nl-NL" sz="4400">
                <a:solidFill>
                  <a:srgbClr val="DC291E"/>
                </a:solidFill>
                <a:latin typeface="Work Sans SemiBold" panose="00000700000000000000" pitchFamily="2" charset="0"/>
              </a:rPr>
              <a:t>sie</a:t>
            </a:r>
          </a:p>
        </p:txBody>
      </p:sp>
      <p:cxnSp>
        <p:nvCxnSpPr>
          <p:cNvPr id="18" name="Rechte verbindingslijn 17">
            <a:extLst>
              <a:ext uri="{FF2B5EF4-FFF2-40B4-BE49-F238E27FC236}">
                <a16:creationId xmlns:a16="http://schemas.microsoft.com/office/drawing/2014/main" id="{0900281C-7911-A441-BD00-5501224CF32F}"/>
              </a:ext>
            </a:extLst>
          </p:cNvPr>
          <p:cNvCxnSpPr>
            <a:cxnSpLocks/>
          </p:cNvCxnSpPr>
          <p:nvPr/>
        </p:nvCxnSpPr>
        <p:spPr>
          <a:xfrm>
            <a:off x="3935664" y="1146064"/>
            <a:ext cx="4244237"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2" name="Rechthoek 1">
            <a:extLst>
              <a:ext uri="{FF2B5EF4-FFF2-40B4-BE49-F238E27FC236}">
                <a16:creationId xmlns:a16="http://schemas.microsoft.com/office/drawing/2014/main" id="{2EE66E48-AD99-D083-F278-ADA225D6460A}"/>
              </a:ext>
            </a:extLst>
          </p:cNvPr>
          <p:cNvSpPr/>
          <p:nvPr/>
        </p:nvSpPr>
        <p:spPr>
          <a:xfrm>
            <a:off x="1651264" y="1770121"/>
            <a:ext cx="9284676" cy="4801314"/>
          </a:xfrm>
          <a:prstGeom prst="rect">
            <a:avLst/>
          </a:prstGeom>
        </p:spPr>
        <p:txBody>
          <a:bodyPr wrap="square">
            <a:spAutoFit/>
          </a:bodyPr>
          <a:lstStyle/>
          <a:p>
            <a:r>
              <a:rPr lang="nl-NL" sz="1800" dirty="0">
                <a:effectLst/>
                <a:latin typeface="Zilla Slab" pitchFamily="2" charset="0"/>
                <a:ea typeface="Calibri" panose="020F0502020204030204" pitchFamily="34" charset="0"/>
                <a:cs typeface="Arial" panose="020B0604020202020204" pitchFamily="34" charset="0"/>
              </a:rPr>
              <a:t>De online campagne laat wederom goede resultaten zien. We zien dat het bewustwordings-thema binnen de campagne ook goede cijfers laa</a:t>
            </a:r>
            <a:r>
              <a:rPr lang="nl-NL" dirty="0">
                <a:latin typeface="Zilla Slab" pitchFamily="2" charset="0"/>
                <a:ea typeface="Calibri" panose="020F0502020204030204" pitchFamily="34" charset="0"/>
                <a:cs typeface="Arial" panose="020B0604020202020204" pitchFamily="34" charset="0"/>
              </a:rPr>
              <a:t>t zien. Met name de CTR (click-</a:t>
            </a:r>
            <a:r>
              <a:rPr lang="nl-NL" dirty="0" err="1">
                <a:latin typeface="Zilla Slab" pitchFamily="2" charset="0"/>
                <a:ea typeface="Calibri" panose="020F0502020204030204" pitchFamily="34" charset="0"/>
                <a:cs typeface="Arial" panose="020B0604020202020204" pitchFamily="34" charset="0"/>
              </a:rPr>
              <a:t>through</a:t>
            </a:r>
            <a:r>
              <a:rPr lang="nl-NL" dirty="0">
                <a:latin typeface="Zilla Slab" pitchFamily="2" charset="0"/>
                <a:ea typeface="Calibri" panose="020F0502020204030204" pitchFamily="34" charset="0"/>
                <a:cs typeface="Arial" panose="020B0604020202020204" pitchFamily="34" charset="0"/>
              </a:rPr>
              <a:t>-</a:t>
            </a:r>
            <a:r>
              <a:rPr lang="nl-NL" dirty="0" err="1">
                <a:latin typeface="Zilla Slab" pitchFamily="2" charset="0"/>
                <a:ea typeface="Calibri" panose="020F0502020204030204" pitchFamily="34" charset="0"/>
                <a:cs typeface="Arial" panose="020B0604020202020204" pitchFamily="34" charset="0"/>
              </a:rPr>
              <a:t>rate</a:t>
            </a:r>
            <a:r>
              <a:rPr lang="nl-NL" dirty="0">
                <a:latin typeface="Zilla Slab" pitchFamily="2" charset="0"/>
                <a:ea typeface="Calibri" panose="020F0502020204030204" pitchFamily="34" charset="0"/>
                <a:cs typeface="Arial" panose="020B0604020202020204" pitchFamily="34" charset="0"/>
              </a:rPr>
              <a:t>) van dit onderdeel sprong eruit. </a:t>
            </a:r>
          </a:p>
          <a:p>
            <a:endParaRPr lang="nl-NL" sz="1800" dirty="0">
              <a:effectLst/>
              <a:latin typeface="Zilla Slab" pitchFamily="2" charset="0"/>
              <a:ea typeface="Calibri" panose="020F0502020204030204" pitchFamily="34" charset="0"/>
              <a:cs typeface="Arial" panose="020B0604020202020204" pitchFamily="34" charset="0"/>
            </a:endParaRPr>
          </a:p>
          <a:p>
            <a:r>
              <a:rPr lang="nl-NL" dirty="0">
                <a:latin typeface="Zilla Slab" pitchFamily="2" charset="0"/>
                <a:ea typeface="Calibri" panose="020F0502020204030204" pitchFamily="34" charset="0"/>
                <a:cs typeface="Arial" panose="020B0604020202020204" pitchFamily="34" charset="0"/>
              </a:rPr>
              <a:t>De overall CTR lag t.o.v. de </a:t>
            </a:r>
            <a:r>
              <a:rPr lang="nl-NL">
                <a:latin typeface="Zilla Slab" pitchFamily="2" charset="0"/>
                <a:ea typeface="Calibri" panose="020F0502020204030204" pitchFamily="34" charset="0"/>
                <a:cs typeface="Arial" panose="020B0604020202020204" pitchFamily="34" charset="0"/>
              </a:rPr>
              <a:t>campagne in het </a:t>
            </a:r>
            <a:r>
              <a:rPr lang="nl-NL" dirty="0">
                <a:latin typeface="Zilla Slab" pitchFamily="2" charset="0"/>
                <a:ea typeface="Calibri" panose="020F0502020204030204" pitchFamily="34" charset="0"/>
                <a:cs typeface="Arial" panose="020B0604020202020204" pitchFamily="34" charset="0"/>
              </a:rPr>
              <a:t>voorjaar een stuk hoger. Dit versterkt de conclusie dat we de juiste toon aanslaan in onze campagne en de combinatie tussen Drenthe beleving en bewustwording goed werkt. Men is geïnteresseerd en klikt door naar de website voor meer informatie.</a:t>
            </a:r>
          </a:p>
          <a:p>
            <a:endParaRPr lang="nl-NL" sz="1800" dirty="0">
              <a:effectLst/>
              <a:latin typeface="Zilla Slab" pitchFamily="2" charset="0"/>
              <a:ea typeface="Calibri" panose="020F0502020204030204" pitchFamily="34" charset="0"/>
              <a:cs typeface="Arial" panose="020B0604020202020204" pitchFamily="34" charset="0"/>
            </a:endParaRPr>
          </a:p>
          <a:p>
            <a:r>
              <a:rPr lang="nl-NL" dirty="0">
                <a:latin typeface="Zilla Slab" pitchFamily="2" charset="0"/>
                <a:ea typeface="Calibri" panose="020F0502020204030204" pitchFamily="34" charset="0"/>
                <a:cs typeface="Arial" panose="020B0604020202020204" pitchFamily="34" charset="0"/>
              </a:rPr>
              <a:t>Samen met de offline uitingen in landelijke dagbladen en op landelijke radiozenders is er een mooie mix van uitingen ingezet voor de campagne. Hiermee is een groot landelijke bereik gegenereerd.</a:t>
            </a:r>
            <a:endParaRPr lang="nl-NL" sz="1800" dirty="0">
              <a:effectLst/>
              <a:latin typeface="Zilla Slab" pitchFamily="2" charset="0"/>
              <a:ea typeface="Calibri" panose="020F0502020204030204" pitchFamily="34" charset="0"/>
              <a:cs typeface="Arial" panose="020B0604020202020204" pitchFamily="34" charset="0"/>
            </a:endParaRPr>
          </a:p>
          <a:p>
            <a:endParaRPr lang="nl-NL" dirty="0">
              <a:highlight>
                <a:srgbClr val="FFFF00"/>
              </a:highlight>
              <a:latin typeface="Zilla Slab" pitchFamily="2" charset="0"/>
              <a:ea typeface="Calibri" panose="020F0502020204030204" pitchFamily="34" charset="0"/>
              <a:cs typeface="Arial" panose="020B0604020202020204" pitchFamily="34" charset="0"/>
            </a:endParaRPr>
          </a:p>
          <a:p>
            <a:endParaRPr lang="nl-NL" dirty="0">
              <a:highlight>
                <a:srgbClr val="FFFF00"/>
              </a:highlight>
              <a:latin typeface="Zilla Slab" pitchFamily="2" charset="0"/>
              <a:ea typeface="Calibri" panose="020F0502020204030204" pitchFamily="34" charset="0"/>
              <a:cs typeface="Arial" panose="020B0604020202020204" pitchFamily="34" charset="0"/>
            </a:endParaRPr>
          </a:p>
          <a:p>
            <a:r>
              <a:rPr lang="nl-NL"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a:t>
            </a:r>
          </a:p>
          <a:p>
            <a:endParaRPr lang="nl-NL" dirty="0">
              <a:highlight>
                <a:srgbClr val="FFFF00"/>
              </a:highlight>
              <a:latin typeface="Zilla Slab" pitchFamily="2" charset="0"/>
              <a:ea typeface="Calibri" panose="020F0502020204030204" pitchFamily="34" charset="0"/>
              <a:cs typeface="Arial" panose="020B0604020202020204" pitchFamily="34" charset="0"/>
            </a:endParaRPr>
          </a:p>
          <a:p>
            <a:endParaRPr lang="nl-NL" dirty="0">
              <a:highlight>
                <a:srgbClr val="FFFF00"/>
              </a:highlight>
              <a:latin typeface="Zilla Slab" pitchFamily="2" charset="0"/>
              <a:ea typeface="Zilla Slab" pitchFamily="2" charset="0"/>
            </a:endParaRPr>
          </a:p>
        </p:txBody>
      </p:sp>
    </p:spTree>
    <p:extLst>
      <p:ext uri="{BB962C8B-B14F-4D97-AF65-F5344CB8AC3E}">
        <p14:creationId xmlns:p14="http://schemas.microsoft.com/office/powerpoint/2010/main" val="176719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27817"/>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t>
            </a:r>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51" name="Rechthoek 50"/>
          <p:cNvSpPr/>
          <p:nvPr/>
        </p:nvSpPr>
        <p:spPr>
          <a:xfrm>
            <a:off x="4814047" y="5746473"/>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Titel 1">
            <a:extLst>
              <a:ext uri="{FF2B5EF4-FFF2-40B4-BE49-F238E27FC236}">
                <a16:creationId xmlns:a16="http://schemas.microsoft.com/office/drawing/2014/main" id="{49DBFF04-C8B1-4678-A11E-CD7C45214F29}"/>
              </a:ext>
            </a:extLst>
          </p:cNvPr>
          <p:cNvSpPr txBox="1">
            <a:spLocks/>
          </p:cNvSpPr>
          <p:nvPr/>
        </p:nvSpPr>
        <p:spPr>
          <a:xfrm>
            <a:off x="1" y="308156"/>
            <a:ext cx="12191999" cy="764940"/>
          </a:xfrm>
          <a:prstGeom prst="rect">
            <a:avLst/>
          </a:prstGeom>
        </p:spPr>
        <p:txBody>
          <a:bodyPr>
            <a:normAutofit fontScale="92500" lnSpcReduction="20000"/>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r>
              <a:rPr lang="nl-NL" sz="4400">
                <a:solidFill>
                  <a:srgbClr val="DC291E"/>
                </a:solidFill>
                <a:latin typeface="Work Sans Light" panose="00000400000000000000" pitchFamily="2" charset="0"/>
              </a:rPr>
              <a:t>Effe</a:t>
            </a:r>
            <a:r>
              <a:rPr lang="nl-NL" sz="4400">
                <a:solidFill>
                  <a:srgbClr val="DC291E"/>
                </a:solidFill>
                <a:latin typeface="Work Sans" panose="00000500000000000000" pitchFamily="2" charset="0"/>
              </a:rPr>
              <a:t>ctme</a:t>
            </a:r>
            <a:r>
              <a:rPr lang="nl-NL" sz="4400">
                <a:solidFill>
                  <a:srgbClr val="DC291E"/>
                </a:solidFill>
                <a:latin typeface="Work Sans SemiBold" panose="00000700000000000000" pitchFamily="2" charset="0"/>
              </a:rPr>
              <a:t>ting</a:t>
            </a:r>
          </a:p>
          <a:p>
            <a:pPr algn="ctr"/>
            <a:r>
              <a:rPr lang="nl-NL" sz="2400">
                <a:solidFill>
                  <a:srgbClr val="DC291E"/>
                </a:solidFill>
                <a:latin typeface="Work Sans Light" panose="00000400000000000000" pitchFamily="2" charset="0"/>
              </a:rPr>
              <a:t>Nederland</a:t>
            </a:r>
          </a:p>
          <a:p>
            <a:pPr algn="ctr"/>
            <a:endParaRPr lang="nl-NL" sz="4400">
              <a:solidFill>
                <a:srgbClr val="DC291E"/>
              </a:solidFill>
              <a:latin typeface="Work Sans SemiBold" panose="00000700000000000000" pitchFamily="2" charset="0"/>
            </a:endParaRPr>
          </a:p>
        </p:txBody>
      </p:sp>
      <p:cxnSp>
        <p:nvCxnSpPr>
          <p:cNvPr id="54" name="Rechte verbindingslijn 53">
            <a:extLst>
              <a:ext uri="{FF2B5EF4-FFF2-40B4-BE49-F238E27FC236}">
                <a16:creationId xmlns:a16="http://schemas.microsoft.com/office/drawing/2014/main" id="{72F7DE25-07C4-482B-B4DF-B9917414BC33}"/>
              </a:ext>
            </a:extLst>
          </p:cNvPr>
          <p:cNvCxnSpPr>
            <a:cxnSpLocks/>
          </p:cNvCxnSpPr>
          <p:nvPr/>
        </p:nvCxnSpPr>
        <p:spPr>
          <a:xfrm>
            <a:off x="4586049" y="1170839"/>
            <a:ext cx="296611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61" name="Rechthoek 60">
            <a:extLst>
              <a:ext uri="{FF2B5EF4-FFF2-40B4-BE49-F238E27FC236}">
                <a16:creationId xmlns:a16="http://schemas.microsoft.com/office/drawing/2014/main" id="{8CD3C8BB-C669-4027-B5E2-D1C672CC2F5C}"/>
              </a:ext>
            </a:extLst>
          </p:cNvPr>
          <p:cNvSpPr/>
          <p:nvPr/>
        </p:nvSpPr>
        <p:spPr>
          <a:xfrm>
            <a:off x="506984" y="1409069"/>
            <a:ext cx="11178032" cy="5293757"/>
          </a:xfrm>
          <a:prstGeom prst="rect">
            <a:avLst/>
          </a:prstGeom>
        </p:spPr>
        <p:txBody>
          <a:bodyPr wrap="square">
            <a:spAutoFit/>
          </a:bodyPr>
          <a:lstStyle/>
          <a:p>
            <a:pPr lvl="1"/>
            <a:r>
              <a:rPr lang="nl-NL" sz="1600" dirty="0">
                <a:latin typeface="Zilla Slab" pitchFamily="2" charset="0"/>
                <a:ea typeface="Zilla Slab" pitchFamily="2" charset="0"/>
              </a:rPr>
              <a:t>Naast het evalueren van de campagneresultaten, wordt na grote campagnes ook panelonderzoek ingezet. Hiermee meten we o.a. de effecten van de campagnes op de bezoekintentie, evalueren we de uitingen en kijken we of de uitingen bijdragen aan de positionering Drenthe, </a:t>
            </a:r>
            <a:r>
              <a:rPr lang="nl-NL" sz="1600" dirty="0" err="1">
                <a:latin typeface="Zilla Slab" pitchFamily="2" charset="0"/>
                <a:ea typeface="Zilla Slab" pitchFamily="2" charset="0"/>
              </a:rPr>
              <a:t>Oerprovincie</a:t>
            </a:r>
            <a:r>
              <a:rPr lang="nl-NL" sz="1600" dirty="0">
                <a:latin typeface="Zilla Slab" pitchFamily="2" charset="0"/>
                <a:ea typeface="Zilla Slab" pitchFamily="2" charset="0"/>
              </a:rPr>
              <a:t> van Nederland.</a:t>
            </a:r>
          </a:p>
          <a:p>
            <a:pPr lvl="1"/>
            <a:endParaRPr lang="nl-NL" sz="2400" dirty="0">
              <a:latin typeface="Zilla Slab" pitchFamily="2" charset="0"/>
              <a:ea typeface="Zilla Slab" pitchFamily="2" charset="0"/>
            </a:endParaRPr>
          </a:p>
          <a:p>
            <a:pPr lvl="1"/>
            <a:r>
              <a:rPr lang="nl-NL" b="1" dirty="0">
                <a:latin typeface="Zilla Slab" pitchFamily="2" charset="0"/>
                <a:ea typeface="Zilla Slab" pitchFamily="2" charset="0"/>
              </a:rPr>
              <a:t>Belangrijkste uitkomsten </a:t>
            </a:r>
            <a:r>
              <a:rPr lang="nl-NL" b="1" dirty="0" err="1">
                <a:latin typeface="Zilla Slab" pitchFamily="2" charset="0"/>
                <a:ea typeface="Zilla Slab" pitchFamily="2" charset="0"/>
              </a:rPr>
              <a:t>najaarscampagne</a:t>
            </a:r>
            <a:r>
              <a:rPr lang="nl-NL" b="1" dirty="0">
                <a:latin typeface="Zilla Slab" pitchFamily="2" charset="0"/>
                <a:ea typeface="Zilla Slab" pitchFamily="2" charset="0"/>
              </a:rPr>
              <a:t> Nederland</a:t>
            </a:r>
          </a:p>
          <a:p>
            <a:pPr lvl="1"/>
            <a:endParaRPr lang="nl-NL" sz="800" b="1" dirty="0">
              <a:latin typeface="Zilla Slab" pitchFamily="2" charset="0"/>
              <a:ea typeface="Zilla Slab" pitchFamily="2" charset="0"/>
            </a:endParaRPr>
          </a:p>
          <a:p>
            <a:pPr lvl="1"/>
            <a:r>
              <a:rPr lang="nl-NL" sz="1600" dirty="0">
                <a:latin typeface="Zilla Slab" pitchFamily="2" charset="0"/>
                <a:ea typeface="Zilla Slab" pitchFamily="2" charset="0"/>
              </a:rPr>
              <a:t>Drenthe was tijdens de campagneperiode het meest zichtbaar van alle provincies.</a:t>
            </a:r>
          </a:p>
          <a:p>
            <a:pPr lvl="1"/>
            <a:r>
              <a:rPr lang="nl-NL" sz="1600" dirty="0">
                <a:latin typeface="Zilla Slab" pitchFamily="2" charset="0"/>
                <a:ea typeface="Zilla Slab" pitchFamily="2" charset="0"/>
              </a:rPr>
              <a:t>De campagne heeft </a:t>
            </a:r>
            <a:r>
              <a:rPr lang="nl-NL" sz="1600" b="1" dirty="0">
                <a:latin typeface="Zilla Slab" pitchFamily="2" charset="0"/>
                <a:ea typeface="Zilla Slab" pitchFamily="2" charset="0"/>
              </a:rPr>
              <a:t>ruim 4,7 miljoen Nederlanders </a:t>
            </a:r>
            <a:r>
              <a:rPr lang="nl-NL" sz="1600" dirty="0">
                <a:latin typeface="Zilla Slab" pitchFamily="2" charset="0"/>
                <a:ea typeface="Zilla Slab" pitchFamily="2" charset="0"/>
              </a:rPr>
              <a:t>van 16 jaar of ouder bereikt (gelijk aan voorjaar).</a:t>
            </a:r>
          </a:p>
          <a:p>
            <a:pPr marL="1257300" lvl="2" indent="-342900">
              <a:buFont typeface="Wingdings" panose="05000000000000000000" pitchFamily="2" charset="2"/>
              <a:buChar char="Ø"/>
            </a:pPr>
            <a:r>
              <a:rPr lang="nl-NL" sz="1600" dirty="0">
                <a:latin typeface="Zilla Slab" pitchFamily="2" charset="0"/>
                <a:ea typeface="Zilla Slab" pitchFamily="2" charset="0"/>
              </a:rPr>
              <a:t>31% heeft de campagne gezien (na tonen materiaal): 9% zeker + 21% waarschijnlijk gezien</a:t>
            </a:r>
          </a:p>
          <a:p>
            <a:pPr marL="1257300" lvl="2" indent="-342900">
              <a:buFont typeface="Wingdings" panose="05000000000000000000" pitchFamily="2" charset="2"/>
              <a:buChar char="Ø"/>
            </a:pPr>
            <a:r>
              <a:rPr lang="nl-NL" sz="1600" dirty="0">
                <a:latin typeface="Zilla Slab" pitchFamily="2" charset="0"/>
                <a:ea typeface="Zilla Slab" pitchFamily="2" charset="0"/>
              </a:rPr>
              <a:t>Radiocommercial heeft men het meest gehoord (17%), gevolgd door </a:t>
            </a:r>
            <a:r>
              <a:rPr lang="nl-NL" sz="1600" dirty="0" err="1">
                <a:latin typeface="Zilla Slab" pitchFamily="2" charset="0"/>
                <a:ea typeface="Zilla Slab" pitchFamily="2" charset="0"/>
              </a:rPr>
              <a:t>social</a:t>
            </a:r>
            <a:r>
              <a:rPr lang="nl-NL" sz="1600" dirty="0">
                <a:latin typeface="Zilla Slab" pitchFamily="2" charset="0"/>
                <a:ea typeface="Zilla Slab" pitchFamily="2" charset="0"/>
              </a:rPr>
              <a:t> media (15%) en online (15%), dagbladadvertentie het minst (6%).</a:t>
            </a:r>
            <a:br>
              <a:rPr lang="nl-NL" sz="1600" dirty="0">
                <a:latin typeface="Zilla Slab" pitchFamily="2" charset="0"/>
                <a:ea typeface="Zilla Slab" pitchFamily="2" charset="0"/>
              </a:rPr>
            </a:br>
            <a:endParaRPr lang="nl-NL" sz="1600" dirty="0">
              <a:latin typeface="Zilla Slab" pitchFamily="2" charset="0"/>
              <a:ea typeface="Zilla Slab" pitchFamily="2" charset="0"/>
            </a:endParaRPr>
          </a:p>
          <a:p>
            <a:pPr marL="800100" lvl="1" indent="-342900">
              <a:buFont typeface="Arial" panose="020B0604020202020204" pitchFamily="34" charset="0"/>
              <a:buChar char="•"/>
            </a:pPr>
            <a:r>
              <a:rPr lang="nl-NL" sz="1600" dirty="0">
                <a:latin typeface="Zilla Slab" pitchFamily="2" charset="0"/>
                <a:ea typeface="Zilla Slab" pitchFamily="2" charset="0"/>
              </a:rPr>
              <a:t>Drenthe staat top-of-mind (eerstgenoemd) op een 3e plek als binnenlandse vakantiebestemming (na Zeeland en Limburg en voor Gelderland). In totaal denkt 52% bij een binnenlandse vakantiebestemming aan Drenthe.</a:t>
            </a:r>
          </a:p>
          <a:p>
            <a:pPr marL="800100" lvl="1" indent="-342900">
              <a:buFont typeface="Arial" panose="020B0604020202020204" pitchFamily="34" charset="0"/>
              <a:buChar char="•"/>
            </a:pPr>
            <a:endParaRPr lang="nl-NL" sz="1600" dirty="0">
              <a:latin typeface="Zilla Slab" pitchFamily="2" charset="0"/>
              <a:ea typeface="Zilla Slab" pitchFamily="2" charset="0"/>
            </a:endParaRPr>
          </a:p>
          <a:p>
            <a:pPr marL="800100" lvl="1" indent="-342900">
              <a:buFont typeface="Arial" panose="020B0604020202020204" pitchFamily="34" charset="0"/>
              <a:buChar char="•"/>
            </a:pPr>
            <a:r>
              <a:rPr lang="nl-NL" sz="1600" dirty="0">
                <a:latin typeface="Zilla Slab" pitchFamily="2" charset="0"/>
                <a:ea typeface="Zilla Slab" pitchFamily="2" charset="0"/>
              </a:rPr>
              <a:t>Als men de campagne heeft gezien, wordt Drenthe vaker genoemd als binnenlandse vakantiebestemming.</a:t>
            </a:r>
          </a:p>
          <a:p>
            <a:pPr marL="1257300" lvl="2" indent="-342900">
              <a:buFont typeface="Wingdings" panose="05000000000000000000" pitchFamily="2" charset="2"/>
              <a:buChar char="Ø"/>
            </a:pPr>
            <a:r>
              <a:rPr lang="nl-NL" sz="1600" dirty="0">
                <a:latin typeface="Zilla Slab" pitchFamily="2" charset="0"/>
                <a:ea typeface="Zilla Slab" pitchFamily="2" charset="0"/>
              </a:rPr>
              <a:t>58% vs. 52% bij de rest</a:t>
            </a:r>
          </a:p>
          <a:p>
            <a:pPr marL="800100" lvl="1" indent="-342900">
              <a:buFont typeface="Arial" panose="020B0604020202020204" pitchFamily="34" charset="0"/>
              <a:buChar char="•"/>
            </a:pPr>
            <a:endParaRPr lang="nl-NL" sz="1600" dirty="0">
              <a:latin typeface="Zilla Slab" pitchFamily="2" charset="0"/>
              <a:ea typeface="Zilla Slab" pitchFamily="2" charset="0"/>
            </a:endParaRPr>
          </a:p>
          <a:p>
            <a:pPr marL="800100" lvl="1" indent="-342900">
              <a:buFont typeface="Arial" panose="020B0604020202020204" pitchFamily="34" charset="0"/>
              <a:buChar char="•"/>
            </a:pPr>
            <a:r>
              <a:rPr lang="nl-NL" sz="1600" dirty="0">
                <a:latin typeface="Zilla Slab" pitchFamily="2" charset="0"/>
                <a:ea typeface="Zilla Slab" pitchFamily="2" charset="0"/>
              </a:rPr>
              <a:t>Ook de bezoekintentie lag significant hoger als men de campagne ‘Dit is de kracht van Oer’ heeft gezien:</a:t>
            </a:r>
          </a:p>
          <a:p>
            <a:pPr marL="1257300" lvl="2" indent="-342900">
              <a:buFont typeface="Wingdings" panose="05000000000000000000" pitchFamily="2" charset="2"/>
              <a:buChar char="Ø"/>
            </a:pPr>
            <a:r>
              <a:rPr lang="nl-NL" sz="1600" dirty="0">
                <a:latin typeface="Zilla Slab" pitchFamily="2" charset="0"/>
                <a:ea typeface="Zilla Slab" pitchFamily="2" charset="0"/>
              </a:rPr>
              <a:t>(20% vs. 14%)</a:t>
            </a:r>
            <a:endParaRPr lang="nl-NL" sz="1600" dirty="0"/>
          </a:p>
          <a:p>
            <a:pPr lvl="2"/>
            <a:endParaRPr lang="nl-NL" sz="1600" dirty="0"/>
          </a:p>
        </p:txBody>
      </p:sp>
    </p:spTree>
    <p:extLst>
      <p:ext uri="{BB962C8B-B14F-4D97-AF65-F5344CB8AC3E}">
        <p14:creationId xmlns:p14="http://schemas.microsoft.com/office/powerpoint/2010/main" val="228887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27160"/>
            <a:ext cx="12192000" cy="568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)t</a:t>
            </a:r>
          </a:p>
        </p:txBody>
      </p:sp>
      <p:sp>
        <p:nvSpPr>
          <p:cNvPr id="5" name="Tekstvak 4"/>
          <p:cNvSpPr txBox="1"/>
          <p:nvPr/>
        </p:nvSpPr>
        <p:spPr>
          <a:xfrm>
            <a:off x="645459" y="1308847"/>
            <a:ext cx="7620000" cy="3610784"/>
          </a:xfrm>
          <a:prstGeom prst="rect">
            <a:avLst/>
          </a:prstGeom>
        </p:spPr>
        <p:txBody>
          <a:bodyPr vert="horz" wrap="square" lIns="121920" tIns="60960" rIns="121920" bIns="60960" rtlCol="0" anchor="ctr">
            <a:normAutofit/>
          </a:bodyPr>
          <a:lstStyle/>
          <a:p>
            <a:pPr algn="l"/>
            <a:endParaRPr lang="nl-NL" sz="2400"/>
          </a:p>
        </p:txBody>
      </p:sp>
      <p:sp>
        <p:nvSpPr>
          <p:cNvPr id="10" name="Titel 1"/>
          <p:cNvSpPr txBox="1">
            <a:spLocks/>
          </p:cNvSpPr>
          <p:nvPr/>
        </p:nvSpPr>
        <p:spPr>
          <a:xfrm>
            <a:off x="1288801" y="267403"/>
            <a:ext cx="8884011" cy="771896"/>
          </a:xfrm>
          <a:prstGeom prst="rect">
            <a:avLst/>
          </a:prstGeom>
        </p:spPr>
        <p:txBody>
          <a:bodyPr>
            <a:normAutofit fontScale="47500" lnSpcReduction="20000"/>
          </a:bodyPr>
          <a:lstStyle>
            <a:lvl1pPr algn="l" defTabSz="685800" rtl="0" eaLnBrk="1" latinLnBrk="0" hangingPunct="1">
              <a:lnSpc>
                <a:spcPct val="90000"/>
              </a:lnSpc>
              <a:spcBef>
                <a:spcPct val="0"/>
              </a:spcBef>
              <a:buNone/>
              <a:defRPr sz="3300" kern="1200">
                <a:solidFill>
                  <a:srgbClr val="383E42"/>
                </a:solidFill>
                <a:latin typeface="Work Sans" pitchFamily="2" charset="77"/>
                <a:ea typeface="Tahoma" panose="020B0604030504040204" pitchFamily="34" charset="0"/>
                <a:cs typeface="Tahoma" panose="020B0604030504040204" pitchFamily="34" charset="0"/>
              </a:defRPr>
            </a:lvl1pPr>
          </a:lstStyle>
          <a:p>
            <a:pPr algn="ctr">
              <a:spcAft>
                <a:spcPts val="600"/>
              </a:spcAft>
            </a:pPr>
            <a:r>
              <a:rPr lang="nl-NL" sz="10600">
                <a:solidFill>
                  <a:srgbClr val="DC291E"/>
                </a:solidFill>
                <a:latin typeface="Work Sans Light" panose="00000400000000000000" pitchFamily="2" charset="0"/>
              </a:rPr>
              <a:t>Campag</a:t>
            </a:r>
            <a:r>
              <a:rPr lang="nl-NL" sz="10600">
                <a:solidFill>
                  <a:srgbClr val="DC291E"/>
                </a:solidFill>
                <a:latin typeface="Work Sans" panose="00000500000000000000" pitchFamily="2" charset="0"/>
              </a:rPr>
              <a:t>ne effe</a:t>
            </a:r>
            <a:r>
              <a:rPr lang="nl-NL" sz="10600">
                <a:solidFill>
                  <a:srgbClr val="DC291E"/>
                </a:solidFill>
                <a:latin typeface="Work Sans SemiBold" panose="00000700000000000000" pitchFamily="2" charset="0"/>
              </a:rPr>
              <a:t>cten</a:t>
            </a:r>
          </a:p>
          <a:p>
            <a:pPr algn="ctr"/>
            <a:endParaRPr lang="nl-NL" sz="8800">
              <a:solidFill>
                <a:srgbClr val="DC291E"/>
              </a:solidFill>
              <a:latin typeface="Work Sans Light" panose="00000400000000000000" pitchFamily="2" charset="0"/>
            </a:endParaRPr>
          </a:p>
          <a:p>
            <a:pPr algn="ctr"/>
            <a:endParaRPr lang="nl-NL" sz="4400">
              <a:solidFill>
                <a:srgbClr val="DC291E"/>
              </a:solidFill>
              <a:latin typeface="Work Sans SemiBold" panose="00000700000000000000" pitchFamily="2" charset="0"/>
            </a:endParaRPr>
          </a:p>
        </p:txBody>
      </p:sp>
      <p:grpSp>
        <p:nvGrpSpPr>
          <p:cNvPr id="3" name="Groep 2"/>
          <p:cNvGrpSpPr/>
          <p:nvPr/>
        </p:nvGrpSpPr>
        <p:grpSpPr>
          <a:xfrm>
            <a:off x="692281" y="1148953"/>
            <a:ext cx="4546171" cy="1615118"/>
            <a:chOff x="679013" y="1247276"/>
            <a:chExt cx="3796319" cy="1615118"/>
          </a:xfrm>
        </p:grpSpPr>
        <p:sp>
          <p:nvSpPr>
            <p:cNvPr id="16" name="Rechthoek 15"/>
            <p:cNvSpPr/>
            <p:nvPr/>
          </p:nvSpPr>
          <p:spPr>
            <a:xfrm>
              <a:off x="679013" y="1247276"/>
              <a:ext cx="3062251" cy="369332"/>
            </a:xfrm>
            <a:prstGeom prst="rect">
              <a:avLst/>
            </a:prstGeom>
          </p:spPr>
          <p:txBody>
            <a:bodyPr wrap="square">
              <a:spAutoFit/>
            </a:bodyPr>
            <a:lstStyle/>
            <a:p>
              <a:r>
                <a:rPr lang="nl-NL" b="1">
                  <a:latin typeface="Zilla Slab" pitchFamily="2" charset="0"/>
                  <a:ea typeface="Zilla Slab" pitchFamily="2" charset="0"/>
                </a:rPr>
                <a:t>Totaal bereikt</a:t>
              </a:r>
            </a:p>
          </p:txBody>
        </p:sp>
        <p:grpSp>
          <p:nvGrpSpPr>
            <p:cNvPr id="2" name="Groep 1"/>
            <p:cNvGrpSpPr/>
            <p:nvPr/>
          </p:nvGrpSpPr>
          <p:grpSpPr>
            <a:xfrm>
              <a:off x="764712" y="1708516"/>
              <a:ext cx="3710620" cy="1153878"/>
              <a:chOff x="650294" y="1602471"/>
              <a:chExt cx="3710620" cy="1153878"/>
            </a:xfrm>
          </p:grpSpPr>
          <p:grpSp>
            <p:nvGrpSpPr>
              <p:cNvPr id="17" name="Groep 16"/>
              <p:cNvGrpSpPr/>
              <p:nvPr/>
            </p:nvGrpSpPr>
            <p:grpSpPr>
              <a:xfrm>
                <a:off x="1298663" y="1602471"/>
                <a:ext cx="3062251" cy="1024382"/>
                <a:chOff x="1449003" y="2510336"/>
                <a:chExt cx="3062251" cy="1024382"/>
              </a:xfrm>
            </p:grpSpPr>
            <p:sp>
              <p:nvSpPr>
                <p:cNvPr id="20" name="Rechthoek 19"/>
                <p:cNvSpPr/>
                <p:nvPr/>
              </p:nvSpPr>
              <p:spPr>
                <a:xfrm>
                  <a:off x="1449003" y="3196164"/>
                  <a:ext cx="3062251" cy="338554"/>
                </a:xfrm>
                <a:prstGeom prst="rect">
                  <a:avLst/>
                </a:prstGeom>
              </p:spPr>
              <p:txBody>
                <a:bodyPr wrap="square">
                  <a:spAutoFit/>
                </a:bodyPr>
                <a:lstStyle/>
                <a:p>
                  <a:r>
                    <a:rPr lang="nl-NL" sz="1600" dirty="0">
                      <a:latin typeface="Zilla Slab" pitchFamily="2" charset="0"/>
                      <a:ea typeface="Zilla Slab" pitchFamily="2" charset="0"/>
                    </a:rPr>
                    <a:t>4,7 miljoen Nederlanders (16+) bereikt</a:t>
                  </a:r>
                </a:p>
              </p:txBody>
            </p:sp>
            <p:sp>
              <p:nvSpPr>
                <p:cNvPr id="21" name="Rechthoek 20"/>
                <p:cNvSpPr/>
                <p:nvPr/>
              </p:nvSpPr>
              <p:spPr>
                <a:xfrm>
                  <a:off x="1449003" y="2510336"/>
                  <a:ext cx="3062251" cy="584775"/>
                </a:xfrm>
                <a:prstGeom prst="rect">
                  <a:avLst/>
                </a:prstGeom>
              </p:spPr>
              <p:txBody>
                <a:bodyPr wrap="square">
                  <a:spAutoFit/>
                </a:bodyPr>
                <a:lstStyle/>
                <a:p>
                  <a:r>
                    <a:rPr lang="nl-NL" sz="1600" dirty="0">
                      <a:latin typeface="Zilla Slab" pitchFamily="2" charset="0"/>
                      <a:ea typeface="Zilla Slab" pitchFamily="2" charset="0"/>
                    </a:rPr>
                    <a:t>Campagne is door 31% Nederlanders gezien of gehoord</a:t>
                  </a:r>
                </a:p>
              </p:txBody>
            </p:sp>
          </p:grpSp>
          <p:pic>
            <p:nvPicPr>
              <p:cNvPr id="31" name="Afbeelding 30"/>
              <p:cNvPicPr>
                <a:picLocks noChangeAspect="1"/>
              </p:cNvPicPr>
              <p:nvPr/>
            </p:nvPicPr>
            <p:blipFill>
              <a:blip r:embed="rId3"/>
              <a:stretch>
                <a:fillRect/>
              </a:stretch>
            </p:blipFill>
            <p:spPr>
              <a:xfrm>
                <a:off x="650294" y="2145780"/>
                <a:ext cx="500666" cy="610569"/>
              </a:xfrm>
              <a:prstGeom prst="rect">
                <a:avLst/>
              </a:prstGeom>
            </p:spPr>
          </p:pic>
        </p:grpSp>
      </p:grpSp>
      <p:sp>
        <p:nvSpPr>
          <p:cNvPr id="51" name="Rechthoek 50"/>
          <p:cNvSpPr/>
          <p:nvPr/>
        </p:nvSpPr>
        <p:spPr>
          <a:xfrm>
            <a:off x="4872734" y="5737047"/>
            <a:ext cx="2510118" cy="84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7" name="Groep 26"/>
          <p:cNvGrpSpPr/>
          <p:nvPr/>
        </p:nvGrpSpPr>
        <p:grpSpPr>
          <a:xfrm>
            <a:off x="5681551" y="1127512"/>
            <a:ext cx="5671365" cy="1497636"/>
            <a:chOff x="6999584" y="1435170"/>
            <a:chExt cx="5280986" cy="1497636"/>
          </a:xfrm>
        </p:grpSpPr>
        <p:grpSp>
          <p:nvGrpSpPr>
            <p:cNvPr id="39" name="Groep 38"/>
            <p:cNvGrpSpPr/>
            <p:nvPr/>
          </p:nvGrpSpPr>
          <p:grpSpPr>
            <a:xfrm>
              <a:off x="6999584" y="1435170"/>
              <a:ext cx="5280986" cy="1497636"/>
              <a:chOff x="5630854" y="1561916"/>
              <a:chExt cx="5280986" cy="1798434"/>
            </a:xfrm>
          </p:grpSpPr>
          <p:sp>
            <p:nvSpPr>
              <p:cNvPr id="40" name="Rechthoek 39"/>
              <p:cNvSpPr/>
              <p:nvPr/>
            </p:nvSpPr>
            <p:spPr>
              <a:xfrm>
                <a:off x="5630854" y="1561916"/>
                <a:ext cx="5280986" cy="665268"/>
              </a:xfrm>
              <a:prstGeom prst="rect">
                <a:avLst/>
              </a:prstGeom>
            </p:spPr>
            <p:txBody>
              <a:bodyPr wrap="square">
                <a:spAutoFit/>
              </a:bodyPr>
              <a:lstStyle/>
              <a:p>
                <a:r>
                  <a:rPr lang="nl-NL" b="1">
                    <a:latin typeface="Zilla Slab" pitchFamily="2" charset="0"/>
                    <a:ea typeface="Zilla Slab" pitchFamily="2" charset="0"/>
                  </a:rPr>
                  <a:t>Drenthe vaker spontaan genoemd als bestemming </a:t>
                </a:r>
              </a:p>
              <a:p>
                <a:r>
                  <a:rPr lang="nl-NL" sz="1200" b="1">
                    <a:latin typeface="Zilla Slab" pitchFamily="2" charset="0"/>
                    <a:ea typeface="Zilla Slab" pitchFamily="2" charset="0"/>
                  </a:rPr>
                  <a:t>(als campagne gezien)</a:t>
                </a:r>
                <a:endParaRPr lang="nl-NL" b="1">
                  <a:latin typeface="Zilla Slab" pitchFamily="2" charset="0"/>
                  <a:ea typeface="Zilla Slab" pitchFamily="2" charset="0"/>
                </a:endParaRPr>
              </a:p>
            </p:txBody>
          </p:sp>
          <p:sp>
            <p:nvSpPr>
              <p:cNvPr id="42" name="Rechthoek 41"/>
              <p:cNvSpPr/>
              <p:nvPr/>
            </p:nvSpPr>
            <p:spPr>
              <a:xfrm>
                <a:off x="6296427" y="2953798"/>
                <a:ext cx="4363863" cy="406552"/>
              </a:xfrm>
              <a:prstGeom prst="rect">
                <a:avLst/>
              </a:prstGeom>
            </p:spPr>
            <p:txBody>
              <a:bodyPr wrap="square">
                <a:spAutoFit/>
              </a:bodyPr>
              <a:lstStyle/>
              <a:p>
                <a:endParaRPr lang="nl-NL" sz="1600">
                  <a:latin typeface="Zilla Slab" pitchFamily="2" charset="0"/>
                  <a:ea typeface="Zilla Slab" pitchFamily="2" charset="0"/>
                </a:endParaRPr>
              </a:p>
            </p:txBody>
          </p:sp>
        </p:grpSp>
        <p:sp>
          <p:nvSpPr>
            <p:cNvPr id="38" name="Rechthoek 37"/>
            <p:cNvSpPr/>
            <p:nvPr/>
          </p:nvSpPr>
          <p:spPr>
            <a:xfrm>
              <a:off x="7719570" y="2042347"/>
              <a:ext cx="3062251" cy="338554"/>
            </a:xfrm>
            <a:prstGeom prst="rect">
              <a:avLst/>
            </a:prstGeom>
          </p:spPr>
          <p:txBody>
            <a:bodyPr wrap="square">
              <a:spAutoFit/>
            </a:bodyPr>
            <a:lstStyle/>
            <a:p>
              <a:endParaRPr lang="nl-NL" sz="1600">
                <a:latin typeface="Zilla Slab" pitchFamily="2" charset="0"/>
                <a:ea typeface="Zilla Slab" pitchFamily="2" charset="0"/>
              </a:endParaRPr>
            </a:p>
          </p:txBody>
        </p:sp>
      </p:grpSp>
      <p:sp>
        <p:nvSpPr>
          <p:cNvPr id="45" name="Rechthoek 44"/>
          <p:cNvSpPr/>
          <p:nvPr/>
        </p:nvSpPr>
        <p:spPr>
          <a:xfrm>
            <a:off x="5728281" y="2952097"/>
            <a:ext cx="4444531" cy="369332"/>
          </a:xfrm>
          <a:prstGeom prst="rect">
            <a:avLst/>
          </a:prstGeom>
        </p:spPr>
        <p:txBody>
          <a:bodyPr wrap="square">
            <a:spAutoFit/>
          </a:bodyPr>
          <a:lstStyle/>
          <a:p>
            <a:r>
              <a:rPr lang="nl-NL" b="1">
                <a:latin typeface="Zilla Slab" pitchFamily="2" charset="0"/>
                <a:ea typeface="Zilla Slab" pitchFamily="2" charset="0"/>
              </a:rPr>
              <a:t>Waardering commercial* </a:t>
            </a:r>
            <a:r>
              <a:rPr lang="nl-NL" sz="1400" b="1">
                <a:latin typeface="Zilla Slab" pitchFamily="2" charset="0"/>
                <a:ea typeface="Zilla Slab" pitchFamily="2" charset="0"/>
              </a:rPr>
              <a:t>(% (zeer) eens): </a:t>
            </a:r>
            <a:endParaRPr lang="nl-NL" sz="2000" b="1">
              <a:latin typeface="Zilla Slab" pitchFamily="2" charset="0"/>
              <a:ea typeface="Zilla Slab" pitchFamily="2" charset="0"/>
            </a:endParaRPr>
          </a:p>
        </p:txBody>
      </p:sp>
      <p:grpSp>
        <p:nvGrpSpPr>
          <p:cNvPr id="37" name="Groep 36"/>
          <p:cNvGrpSpPr/>
          <p:nvPr/>
        </p:nvGrpSpPr>
        <p:grpSpPr>
          <a:xfrm>
            <a:off x="776843" y="2952427"/>
            <a:ext cx="4323052" cy="1994765"/>
            <a:chOff x="5294187" y="1362621"/>
            <a:chExt cx="4323052" cy="1994765"/>
          </a:xfrm>
        </p:grpSpPr>
        <p:sp>
          <p:nvSpPr>
            <p:cNvPr id="23" name="Rechthoek 22"/>
            <p:cNvSpPr/>
            <p:nvPr/>
          </p:nvSpPr>
          <p:spPr>
            <a:xfrm>
              <a:off x="5294187" y="1362621"/>
              <a:ext cx="4323052" cy="738664"/>
            </a:xfrm>
            <a:prstGeom prst="rect">
              <a:avLst/>
            </a:prstGeom>
          </p:spPr>
          <p:txBody>
            <a:bodyPr wrap="square">
              <a:spAutoFit/>
            </a:bodyPr>
            <a:lstStyle/>
            <a:p>
              <a:r>
                <a:rPr lang="nl-NL" b="1" dirty="0">
                  <a:latin typeface="Zilla Slab" pitchFamily="2" charset="0"/>
                  <a:ea typeface="Zilla Slab" pitchFamily="2" charset="0"/>
                </a:rPr>
                <a:t>Bezoekintentie significant ligt hoger </a:t>
              </a:r>
            </a:p>
            <a:p>
              <a:r>
                <a:rPr lang="nl-NL" sz="1200" b="1" dirty="0">
                  <a:latin typeface="Zilla Slab" pitchFamily="2" charset="0"/>
                  <a:ea typeface="Zilla Slab" pitchFamily="2" charset="0"/>
                </a:rPr>
                <a:t>(als campagne gezien)</a:t>
              </a:r>
            </a:p>
            <a:p>
              <a:r>
                <a:rPr lang="nl-NL" sz="1200" b="1" dirty="0">
                  <a:latin typeface="Zilla Slab" pitchFamily="2" charset="0"/>
                  <a:ea typeface="Zilla Slab" pitchFamily="2" charset="0"/>
                </a:rPr>
                <a:t> </a:t>
              </a:r>
            </a:p>
          </p:txBody>
        </p:sp>
        <p:sp>
          <p:nvSpPr>
            <p:cNvPr id="22" name="Rechthoek 21"/>
            <p:cNvSpPr/>
            <p:nvPr/>
          </p:nvSpPr>
          <p:spPr>
            <a:xfrm>
              <a:off x="6327827" y="3018832"/>
              <a:ext cx="3062251" cy="338554"/>
            </a:xfrm>
            <a:prstGeom prst="rect">
              <a:avLst/>
            </a:prstGeom>
          </p:spPr>
          <p:txBody>
            <a:bodyPr wrap="square">
              <a:spAutoFit/>
            </a:bodyPr>
            <a:lstStyle/>
            <a:p>
              <a:endParaRPr lang="nl-NL" sz="1600">
                <a:latin typeface="Zilla Slab" pitchFamily="2" charset="0"/>
                <a:ea typeface="Zilla Slab" pitchFamily="2" charset="0"/>
              </a:endParaRPr>
            </a:p>
          </p:txBody>
        </p:sp>
      </p:grpSp>
      <p:cxnSp>
        <p:nvCxnSpPr>
          <p:cNvPr id="59" name="Rechte verbindingslijn 58">
            <a:extLst>
              <a:ext uri="{FF2B5EF4-FFF2-40B4-BE49-F238E27FC236}">
                <a16:creationId xmlns:a16="http://schemas.microsoft.com/office/drawing/2014/main" id="{0900281C-7911-A441-BD00-5501224CF32F}"/>
              </a:ext>
            </a:extLst>
          </p:cNvPr>
          <p:cNvCxnSpPr>
            <a:cxnSpLocks/>
          </p:cNvCxnSpPr>
          <p:nvPr/>
        </p:nvCxnSpPr>
        <p:spPr>
          <a:xfrm>
            <a:off x="891344" y="2871702"/>
            <a:ext cx="9995927"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0900281C-7911-A441-BD00-5501224CF32F}"/>
              </a:ext>
            </a:extLst>
          </p:cNvPr>
          <p:cNvCxnSpPr>
            <a:cxnSpLocks/>
          </p:cNvCxnSpPr>
          <p:nvPr/>
        </p:nvCxnSpPr>
        <p:spPr>
          <a:xfrm>
            <a:off x="5472158" y="1464027"/>
            <a:ext cx="0" cy="4970621"/>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pic>
        <p:nvPicPr>
          <p:cNvPr id="6" name="Graphic 5" descr="Ogen met effen opvulling">
            <a:extLst>
              <a:ext uri="{FF2B5EF4-FFF2-40B4-BE49-F238E27FC236}">
                <a16:creationId xmlns:a16="http://schemas.microsoft.com/office/drawing/2014/main" id="{7304E318-CC12-4E25-AE5B-159C643C75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824" y="1521739"/>
            <a:ext cx="650857" cy="622348"/>
          </a:xfrm>
          <a:prstGeom prst="rect">
            <a:avLst/>
          </a:prstGeom>
        </p:spPr>
      </p:pic>
      <p:sp>
        <p:nvSpPr>
          <p:cNvPr id="7" name="Ster: 6 punten 6">
            <a:extLst>
              <a:ext uri="{FF2B5EF4-FFF2-40B4-BE49-F238E27FC236}">
                <a16:creationId xmlns:a16="http://schemas.microsoft.com/office/drawing/2014/main" id="{BCF7FD90-E682-4E65-8387-0DBD0AF2F546}"/>
              </a:ext>
            </a:extLst>
          </p:cNvPr>
          <p:cNvSpPr/>
          <p:nvPr/>
        </p:nvSpPr>
        <p:spPr>
          <a:xfrm>
            <a:off x="5807911" y="1710321"/>
            <a:ext cx="310132" cy="357538"/>
          </a:xfrm>
          <a:prstGeom prst="star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ACDF8262-B3E7-45FF-B29D-0E877806ACAB}"/>
              </a:ext>
            </a:extLst>
          </p:cNvPr>
          <p:cNvSpPr/>
          <p:nvPr/>
        </p:nvSpPr>
        <p:spPr>
          <a:xfrm>
            <a:off x="6375881" y="1700894"/>
            <a:ext cx="4363863" cy="338554"/>
          </a:xfrm>
          <a:prstGeom prst="rect">
            <a:avLst/>
          </a:prstGeom>
        </p:spPr>
        <p:txBody>
          <a:bodyPr wrap="square">
            <a:spAutoFit/>
          </a:bodyPr>
          <a:lstStyle/>
          <a:p>
            <a:r>
              <a:rPr lang="nl-NL" sz="1600" dirty="0">
                <a:latin typeface="Zilla Slab" pitchFamily="2" charset="0"/>
                <a:ea typeface="Zilla Slab" pitchFamily="2" charset="0"/>
              </a:rPr>
              <a:t>3</a:t>
            </a:r>
            <a:r>
              <a:rPr lang="nl-NL" sz="1600" baseline="30000" dirty="0">
                <a:latin typeface="Zilla Slab" pitchFamily="2" charset="0"/>
                <a:ea typeface="Zilla Slab" pitchFamily="2" charset="0"/>
              </a:rPr>
              <a:t>e</a:t>
            </a:r>
            <a:r>
              <a:rPr lang="nl-NL" sz="1600" dirty="0">
                <a:latin typeface="Zilla Slab" pitchFamily="2" charset="0"/>
                <a:ea typeface="Zilla Slab" pitchFamily="2" charset="0"/>
              </a:rPr>
              <a:t> plek (58%) na Limburg (66%) en Zeeland (65%)</a:t>
            </a:r>
          </a:p>
        </p:txBody>
      </p:sp>
      <p:sp>
        <p:nvSpPr>
          <p:cNvPr id="47" name="Rechthoek 46">
            <a:extLst>
              <a:ext uri="{FF2B5EF4-FFF2-40B4-BE49-F238E27FC236}">
                <a16:creationId xmlns:a16="http://schemas.microsoft.com/office/drawing/2014/main" id="{D0101515-9054-4A22-9C12-91EC556B1673}"/>
              </a:ext>
            </a:extLst>
          </p:cNvPr>
          <p:cNvSpPr/>
          <p:nvPr/>
        </p:nvSpPr>
        <p:spPr>
          <a:xfrm>
            <a:off x="6435480" y="1941279"/>
            <a:ext cx="4323052" cy="707886"/>
          </a:xfrm>
          <a:prstGeom prst="rect">
            <a:avLst/>
          </a:prstGeom>
        </p:spPr>
        <p:txBody>
          <a:bodyPr wrap="square">
            <a:spAutoFit/>
          </a:bodyPr>
          <a:lstStyle/>
          <a:p>
            <a:r>
              <a:rPr lang="nl-NL" sz="1200" b="1" dirty="0">
                <a:latin typeface="Zilla Slab" pitchFamily="2" charset="0"/>
                <a:ea typeface="Zilla Slab" pitchFamily="2" charset="0"/>
              </a:rPr>
              <a:t> </a:t>
            </a:r>
          </a:p>
          <a:p>
            <a:r>
              <a:rPr lang="nl-NL" sz="1200" b="1" dirty="0">
                <a:latin typeface="Zilla Slab" pitchFamily="2" charset="0"/>
                <a:ea typeface="Zilla Slab" pitchFamily="2" charset="0"/>
              </a:rPr>
              <a:t>campagne gezien	              campagne niet gezien</a:t>
            </a:r>
          </a:p>
          <a:p>
            <a:r>
              <a:rPr lang="nl-NL" sz="1600" dirty="0">
                <a:latin typeface="Zilla Slab" pitchFamily="2" charset="0"/>
                <a:ea typeface="Zilla Slab" pitchFamily="2" charset="0"/>
              </a:rPr>
              <a:t>            58% 	&lt;-&gt;         52%</a:t>
            </a:r>
          </a:p>
        </p:txBody>
      </p:sp>
      <p:sp>
        <p:nvSpPr>
          <p:cNvPr id="52" name="Rechthoek 51">
            <a:extLst>
              <a:ext uri="{FF2B5EF4-FFF2-40B4-BE49-F238E27FC236}">
                <a16:creationId xmlns:a16="http://schemas.microsoft.com/office/drawing/2014/main" id="{06F87691-6BF8-4DC8-B4A2-D90693FA3C29}"/>
              </a:ext>
            </a:extLst>
          </p:cNvPr>
          <p:cNvSpPr/>
          <p:nvPr/>
        </p:nvSpPr>
        <p:spPr>
          <a:xfrm>
            <a:off x="684451" y="5360982"/>
            <a:ext cx="4554001" cy="984885"/>
          </a:xfrm>
          <a:prstGeom prst="rect">
            <a:avLst/>
          </a:prstGeom>
        </p:spPr>
        <p:txBody>
          <a:bodyPr wrap="square">
            <a:spAutoFit/>
          </a:bodyPr>
          <a:lstStyle/>
          <a:p>
            <a:r>
              <a:rPr lang="nl-NL" b="1">
                <a:latin typeface="Zilla Slab" pitchFamily="2" charset="0"/>
                <a:ea typeface="Zilla Slab" pitchFamily="2" charset="0"/>
              </a:rPr>
              <a:t>Duidelijkheid afzender en boodschap*</a:t>
            </a:r>
          </a:p>
          <a:p>
            <a:endParaRPr lang="nl-NL" sz="700" b="1">
              <a:latin typeface="Zilla Slab" pitchFamily="2" charset="0"/>
              <a:ea typeface="Zilla Slab" pitchFamily="2" charset="0"/>
            </a:endParaRPr>
          </a:p>
          <a:p>
            <a:r>
              <a:rPr lang="nl-NL" sz="1600" b="1">
                <a:latin typeface="Zilla Slab" pitchFamily="2" charset="0"/>
                <a:ea typeface="Zilla Slab" pitchFamily="2" charset="0"/>
              </a:rPr>
              <a:t>83%</a:t>
            </a:r>
            <a:r>
              <a:rPr lang="nl-NL" sz="1600">
                <a:latin typeface="Zilla Slab" pitchFamily="2" charset="0"/>
                <a:ea typeface="Zilla Slab" pitchFamily="2" charset="0"/>
              </a:rPr>
              <a:t> vindt het duidelijk dat Drenthe de afzender is</a:t>
            </a:r>
          </a:p>
          <a:p>
            <a:r>
              <a:rPr lang="nl-NL" sz="1600" b="1">
                <a:latin typeface="Zilla Slab" pitchFamily="2" charset="0"/>
                <a:ea typeface="Zilla Slab" pitchFamily="2" charset="0"/>
              </a:rPr>
              <a:t>83%</a:t>
            </a:r>
            <a:r>
              <a:rPr lang="nl-NL" sz="1600">
                <a:latin typeface="Zilla Slab" pitchFamily="2" charset="0"/>
                <a:ea typeface="Zilla Slab" pitchFamily="2" charset="0"/>
              </a:rPr>
              <a:t> vindt de boodschap duidelijk</a:t>
            </a:r>
          </a:p>
        </p:txBody>
      </p:sp>
      <p:sp>
        <p:nvSpPr>
          <p:cNvPr id="4" name="Rechthoek 3">
            <a:extLst>
              <a:ext uri="{FF2B5EF4-FFF2-40B4-BE49-F238E27FC236}">
                <a16:creationId xmlns:a16="http://schemas.microsoft.com/office/drawing/2014/main" id="{EEE40CE0-0E5D-A0EF-A726-B4217147887C}"/>
              </a:ext>
            </a:extLst>
          </p:cNvPr>
          <p:cNvSpPr/>
          <p:nvPr/>
        </p:nvSpPr>
        <p:spPr>
          <a:xfrm>
            <a:off x="5759704" y="3276587"/>
            <a:ext cx="5828650" cy="2062103"/>
          </a:xfrm>
          <a:prstGeom prst="rect">
            <a:avLst/>
          </a:prstGeom>
        </p:spPr>
        <p:txBody>
          <a:bodyPr wrap="square">
            <a:spAutoFit/>
          </a:bodyPr>
          <a:lstStyle/>
          <a:p>
            <a:r>
              <a:rPr lang="nl-NL" sz="1600" b="1" dirty="0">
                <a:latin typeface="Zilla Slab" pitchFamily="2" charset="0"/>
                <a:ea typeface="Zilla Slab" pitchFamily="2" charset="0"/>
              </a:rPr>
              <a:t>72%</a:t>
            </a:r>
            <a:r>
              <a:rPr lang="nl-NL" sz="1600" dirty="0">
                <a:latin typeface="Zilla Slab" pitchFamily="2" charset="0"/>
                <a:ea typeface="Zilla Slab" pitchFamily="2" charset="0"/>
              </a:rPr>
              <a:t> - de campagne past goed bij Drenthe</a:t>
            </a:r>
          </a:p>
          <a:p>
            <a:r>
              <a:rPr lang="nl-NL" sz="1600" b="1" dirty="0">
                <a:latin typeface="Zilla Slab" pitchFamily="2" charset="0"/>
                <a:ea typeface="Zilla Slab" pitchFamily="2" charset="0"/>
              </a:rPr>
              <a:t>68%</a:t>
            </a:r>
            <a:r>
              <a:rPr lang="nl-NL" sz="1600" dirty="0">
                <a:latin typeface="Zilla Slab" pitchFamily="2" charset="0"/>
                <a:ea typeface="Zilla Slab" pitchFamily="2" charset="0"/>
              </a:rPr>
              <a:t> - de campagne bevat aansprekende beelden</a:t>
            </a:r>
          </a:p>
          <a:p>
            <a:r>
              <a:rPr lang="nl-NL" sz="1600" b="1" dirty="0">
                <a:latin typeface="Zilla Slab" pitchFamily="2" charset="0"/>
                <a:ea typeface="Zilla Slab" pitchFamily="2" charset="0"/>
              </a:rPr>
              <a:t>65%</a:t>
            </a:r>
            <a:r>
              <a:rPr lang="nl-NL" sz="1600" dirty="0">
                <a:latin typeface="Zilla Slab" pitchFamily="2" charset="0"/>
                <a:ea typeface="Zilla Slab" pitchFamily="2" charset="0"/>
              </a:rPr>
              <a:t> - de campagne bevat aansprekende muziek/geluiden</a:t>
            </a:r>
          </a:p>
          <a:p>
            <a:r>
              <a:rPr lang="nl-NL" sz="1600" b="1" dirty="0">
                <a:latin typeface="Zilla Slab" pitchFamily="2" charset="0"/>
                <a:ea typeface="Zilla Slab" pitchFamily="2" charset="0"/>
              </a:rPr>
              <a:t>51%</a:t>
            </a:r>
            <a:r>
              <a:rPr lang="nl-NL" sz="1600" dirty="0">
                <a:latin typeface="Zilla Slab" pitchFamily="2" charset="0"/>
                <a:ea typeface="Zilla Slab" pitchFamily="2" charset="0"/>
              </a:rPr>
              <a:t> - de campagne spreekt mij persoonlijk aan</a:t>
            </a:r>
          </a:p>
          <a:p>
            <a:r>
              <a:rPr lang="nl-NL" sz="1600" b="1" dirty="0">
                <a:latin typeface="Zilla Slab" pitchFamily="2" charset="0"/>
                <a:ea typeface="Zilla Slab" pitchFamily="2" charset="0"/>
              </a:rPr>
              <a:t>43%</a:t>
            </a:r>
            <a:r>
              <a:rPr lang="nl-NL" sz="1600" dirty="0">
                <a:latin typeface="Zilla Slab" pitchFamily="2" charset="0"/>
                <a:ea typeface="Zilla Slab" pitchFamily="2" charset="0"/>
              </a:rPr>
              <a:t> - de campagne maakt mij nieuwsgierig</a:t>
            </a:r>
          </a:p>
          <a:p>
            <a:r>
              <a:rPr lang="nl-NL" sz="1600" b="1" dirty="0">
                <a:latin typeface="Zilla Slab" pitchFamily="2" charset="0"/>
                <a:ea typeface="Zilla Slab" pitchFamily="2" charset="0"/>
              </a:rPr>
              <a:t>42%</a:t>
            </a:r>
            <a:r>
              <a:rPr lang="nl-NL" sz="1600" dirty="0">
                <a:latin typeface="Zilla Slab" pitchFamily="2" charset="0"/>
                <a:ea typeface="Zilla Slab" pitchFamily="2" charset="0"/>
              </a:rPr>
              <a:t> - de campagne is onderscheidend</a:t>
            </a:r>
          </a:p>
          <a:p>
            <a:r>
              <a:rPr lang="nl-NL" sz="1600" b="1" dirty="0">
                <a:latin typeface="Zilla Slab" pitchFamily="2" charset="0"/>
                <a:ea typeface="Zilla Slab" pitchFamily="2" charset="0"/>
              </a:rPr>
              <a:t>39%</a:t>
            </a:r>
            <a:r>
              <a:rPr lang="nl-NL" sz="1600" dirty="0">
                <a:latin typeface="Zilla Slab" pitchFamily="2" charset="0"/>
                <a:ea typeface="Zilla Slab" pitchFamily="2" charset="0"/>
              </a:rPr>
              <a:t> - de campagne is voor mij persoonlijk relevant</a:t>
            </a:r>
          </a:p>
          <a:p>
            <a:r>
              <a:rPr lang="nl-NL" sz="1600" b="1" dirty="0">
                <a:latin typeface="Zilla Slab" pitchFamily="2" charset="0"/>
                <a:ea typeface="Zilla Slab" pitchFamily="2" charset="0"/>
              </a:rPr>
              <a:t>38%</a:t>
            </a:r>
            <a:r>
              <a:rPr lang="nl-NL" sz="1600" dirty="0">
                <a:latin typeface="Zilla Slab" pitchFamily="2" charset="0"/>
                <a:ea typeface="Zilla Slab" pitchFamily="2" charset="0"/>
              </a:rPr>
              <a:t> - de campagne inspireert mij</a:t>
            </a:r>
          </a:p>
        </p:txBody>
      </p:sp>
      <p:cxnSp>
        <p:nvCxnSpPr>
          <p:cNvPr id="8" name="Rechte verbindingslijn 7">
            <a:extLst>
              <a:ext uri="{FF2B5EF4-FFF2-40B4-BE49-F238E27FC236}">
                <a16:creationId xmlns:a16="http://schemas.microsoft.com/office/drawing/2014/main" id="{3B2CF9F5-C610-78BF-29F8-167CB2EFB6FA}"/>
              </a:ext>
            </a:extLst>
          </p:cNvPr>
          <p:cNvCxnSpPr>
            <a:cxnSpLocks/>
          </p:cNvCxnSpPr>
          <p:nvPr/>
        </p:nvCxnSpPr>
        <p:spPr>
          <a:xfrm>
            <a:off x="822624" y="5319091"/>
            <a:ext cx="9995927"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11" name="Rechthoek 10">
            <a:extLst>
              <a:ext uri="{FF2B5EF4-FFF2-40B4-BE49-F238E27FC236}">
                <a16:creationId xmlns:a16="http://schemas.microsoft.com/office/drawing/2014/main" id="{2F1DFC7A-35BA-EA69-8E16-422CBAF20848}"/>
              </a:ext>
            </a:extLst>
          </p:cNvPr>
          <p:cNvSpPr/>
          <p:nvPr/>
        </p:nvSpPr>
        <p:spPr>
          <a:xfrm>
            <a:off x="5759704" y="5376371"/>
            <a:ext cx="6069469" cy="969496"/>
          </a:xfrm>
          <a:prstGeom prst="rect">
            <a:avLst/>
          </a:prstGeom>
        </p:spPr>
        <p:txBody>
          <a:bodyPr wrap="square">
            <a:spAutoFit/>
          </a:bodyPr>
          <a:lstStyle/>
          <a:p>
            <a:r>
              <a:rPr lang="nl-NL" b="1">
                <a:latin typeface="Zilla Slab" pitchFamily="2" charset="0"/>
                <a:ea typeface="Zilla Slab" pitchFamily="2" charset="0"/>
              </a:rPr>
              <a:t>Sterkte van call-</a:t>
            </a:r>
            <a:r>
              <a:rPr lang="nl-NL" b="1" err="1">
                <a:latin typeface="Zilla Slab" pitchFamily="2" charset="0"/>
                <a:ea typeface="Zilla Slab" pitchFamily="2" charset="0"/>
              </a:rPr>
              <a:t>to</a:t>
            </a:r>
            <a:r>
              <a:rPr lang="nl-NL" b="1">
                <a:latin typeface="Zilla Slab" pitchFamily="2" charset="0"/>
                <a:ea typeface="Zilla Slab" pitchFamily="2" charset="0"/>
              </a:rPr>
              <a:t>-action commercial*</a:t>
            </a:r>
          </a:p>
          <a:p>
            <a:endParaRPr lang="nl-NL" sz="700" b="1">
              <a:latin typeface="Zilla Slab" pitchFamily="2" charset="0"/>
              <a:ea typeface="Zilla Slab" pitchFamily="2" charset="0"/>
            </a:endParaRPr>
          </a:p>
          <a:p>
            <a:r>
              <a:rPr lang="nl-NL" sz="1600" b="1">
                <a:latin typeface="Zilla Slab" pitchFamily="2" charset="0"/>
                <a:ea typeface="Zilla Slab" pitchFamily="2" charset="0"/>
              </a:rPr>
              <a:t>43% </a:t>
            </a:r>
            <a:r>
              <a:rPr lang="nl-NL" sz="1600">
                <a:latin typeface="Zilla Slab" pitchFamily="2" charset="0"/>
                <a:ea typeface="Zilla Slab" pitchFamily="2" charset="0"/>
              </a:rPr>
              <a:t>- de commercial zet mij aan om Drenthe te bezoeken</a:t>
            </a:r>
          </a:p>
          <a:p>
            <a:r>
              <a:rPr lang="nl-NL" sz="1600" b="1">
                <a:latin typeface="Zilla Slab" pitchFamily="2" charset="0"/>
                <a:ea typeface="Zilla Slab" pitchFamily="2" charset="0"/>
              </a:rPr>
              <a:t>30% </a:t>
            </a:r>
            <a:r>
              <a:rPr lang="nl-NL" sz="1600">
                <a:latin typeface="Zilla Slab" pitchFamily="2" charset="0"/>
                <a:ea typeface="Zilla Slab" pitchFamily="2" charset="0"/>
              </a:rPr>
              <a:t>- de commercial zet mij aan om de website te bezoeken</a:t>
            </a:r>
          </a:p>
        </p:txBody>
      </p:sp>
      <p:cxnSp>
        <p:nvCxnSpPr>
          <p:cNvPr id="12" name="Rechte verbindingslijn 11">
            <a:extLst>
              <a:ext uri="{FF2B5EF4-FFF2-40B4-BE49-F238E27FC236}">
                <a16:creationId xmlns:a16="http://schemas.microsoft.com/office/drawing/2014/main" id="{47FD4546-C084-AD5C-15EF-1C7CE709D0D5}"/>
              </a:ext>
            </a:extLst>
          </p:cNvPr>
          <p:cNvCxnSpPr>
            <a:cxnSpLocks/>
          </p:cNvCxnSpPr>
          <p:nvPr/>
        </p:nvCxnSpPr>
        <p:spPr>
          <a:xfrm>
            <a:off x="4234841" y="956806"/>
            <a:ext cx="2604803" cy="0"/>
          </a:xfrm>
          <a:prstGeom prst="line">
            <a:avLst/>
          </a:prstGeom>
          <a:ln>
            <a:solidFill>
              <a:srgbClr val="DC291E"/>
            </a:solidFill>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A02AF40F-3926-0FF5-58C0-14B002631DD2}"/>
              </a:ext>
            </a:extLst>
          </p:cNvPr>
          <p:cNvSpPr/>
          <p:nvPr/>
        </p:nvSpPr>
        <p:spPr>
          <a:xfrm>
            <a:off x="822624" y="3631358"/>
            <a:ext cx="4505762" cy="1231106"/>
          </a:xfrm>
          <a:prstGeom prst="rect">
            <a:avLst/>
          </a:prstGeom>
        </p:spPr>
        <p:txBody>
          <a:bodyPr wrap="square">
            <a:spAutoFit/>
          </a:bodyPr>
          <a:lstStyle/>
          <a:p>
            <a:r>
              <a:rPr lang="nl-NL" sz="1400" dirty="0">
                <a:latin typeface="Zilla Slab" pitchFamily="2" charset="0"/>
                <a:ea typeface="Zilla Slab" pitchFamily="2" charset="0"/>
              </a:rPr>
              <a:t>van plan Drenthe te bezoeken komende 12 maanden</a:t>
            </a:r>
          </a:p>
          <a:p>
            <a:endParaRPr lang="nl-NL" sz="1400" dirty="0">
              <a:latin typeface="Zilla Slab" pitchFamily="2" charset="0"/>
              <a:ea typeface="Zilla Slab" pitchFamily="2" charset="0"/>
            </a:endParaRPr>
          </a:p>
          <a:p>
            <a:r>
              <a:rPr lang="nl-NL" sz="1400" b="1" dirty="0">
                <a:latin typeface="Zilla Slab" pitchFamily="2" charset="0"/>
                <a:ea typeface="Zilla Slab" pitchFamily="2" charset="0"/>
              </a:rPr>
              <a:t>als campagne gezien	              als campagne niet gezien</a:t>
            </a:r>
          </a:p>
          <a:p>
            <a:r>
              <a:rPr lang="nl-NL" sz="1800" dirty="0">
                <a:latin typeface="Zilla Slab" pitchFamily="2" charset="0"/>
                <a:ea typeface="Zilla Slab" pitchFamily="2" charset="0"/>
              </a:rPr>
              <a:t>            18% 	&lt;-&gt;         13%</a:t>
            </a:r>
          </a:p>
          <a:p>
            <a:endParaRPr lang="nl-NL" sz="1400" dirty="0">
              <a:latin typeface="Zilla Slab" pitchFamily="2" charset="0"/>
              <a:ea typeface="Zilla Slab" pitchFamily="2" charset="0"/>
            </a:endParaRPr>
          </a:p>
        </p:txBody>
      </p:sp>
      <p:sp>
        <p:nvSpPr>
          <p:cNvPr id="14" name="Rechthoek 13">
            <a:extLst>
              <a:ext uri="{FF2B5EF4-FFF2-40B4-BE49-F238E27FC236}">
                <a16:creationId xmlns:a16="http://schemas.microsoft.com/office/drawing/2014/main" id="{7077E905-4707-64F2-E69F-C3F9FB789DB1}"/>
              </a:ext>
            </a:extLst>
          </p:cNvPr>
          <p:cNvSpPr/>
          <p:nvPr/>
        </p:nvSpPr>
        <p:spPr>
          <a:xfrm>
            <a:off x="2559199" y="6399323"/>
            <a:ext cx="8824839" cy="307777"/>
          </a:xfrm>
          <a:prstGeom prst="rect">
            <a:avLst/>
          </a:prstGeom>
        </p:spPr>
        <p:txBody>
          <a:bodyPr wrap="square">
            <a:spAutoFit/>
          </a:bodyPr>
          <a:lstStyle/>
          <a:p>
            <a:r>
              <a:rPr lang="nl-NL" sz="1400" dirty="0">
                <a:latin typeface="Zilla Slab" pitchFamily="2" charset="0"/>
                <a:ea typeface="Zilla Slab" pitchFamily="2" charset="0"/>
              </a:rPr>
              <a:t>* Resultaten uit effectmeting 2024, waarin de campagnematerialen werden geëvalueerd</a:t>
            </a:r>
            <a:endParaRPr lang="nl-NL" sz="1200" dirty="0">
              <a:latin typeface="Zilla Slab" pitchFamily="2" charset="0"/>
              <a:ea typeface="Zilla Slab" pitchFamily="2" charset="0"/>
            </a:endParaRPr>
          </a:p>
        </p:txBody>
      </p:sp>
    </p:spTree>
    <p:extLst>
      <p:ext uri="{BB962C8B-B14F-4D97-AF65-F5344CB8AC3E}">
        <p14:creationId xmlns:p14="http://schemas.microsoft.com/office/powerpoint/2010/main" val="12828745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510b4d7-672a-4d38-b254-c745ad6fe3b8" xsi:nil="true"/>
    <lcf76f155ced4ddcb4097134ff3c332f xmlns="7510b4d7-672a-4d38-b254-c745ad6fe3b8">
      <Terms xmlns="http://schemas.microsoft.com/office/infopath/2007/PartnerControls"/>
    </lcf76f155ced4ddcb4097134ff3c332f>
    <TaxCatchAll xmlns="421cb408-9269-43ae-9145-75867ce49e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E7AA2DBFA5A640B6C65FB76A038277" ma:contentTypeVersion="20" ma:contentTypeDescription="Een nieuw document maken." ma:contentTypeScope="" ma:versionID="228ca4e94e47917185478ba876d1b04f">
  <xsd:schema xmlns:xsd="http://www.w3.org/2001/XMLSchema" xmlns:xs="http://www.w3.org/2001/XMLSchema" xmlns:p="http://schemas.microsoft.com/office/2006/metadata/properties" xmlns:ns2="7510b4d7-672a-4d38-b254-c745ad6fe3b8" xmlns:ns3="421cb408-9269-43ae-9145-75867ce49e10" targetNamespace="http://schemas.microsoft.com/office/2006/metadata/properties" ma:root="true" ma:fieldsID="47ef1ef9723d9c417dbcaae8f073073c" ns2:_="" ns3:_="">
    <xsd:import namespace="7510b4d7-672a-4d38-b254-c745ad6fe3b8"/>
    <xsd:import namespace="421cb408-9269-43ae-9145-75867ce49e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0b4d7-672a-4d38-b254-c745ad6fe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Afmeldingsstatus" ma:internalName="Afmeldingsstatus">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4ab31768-606f-4336-ac19-a01aeab21e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cb408-9269-43ae-9145-75867ce49e10"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5b0a4625-e9a0-470e-b7f8-a350855cdf2a}" ma:internalName="TaxCatchAll" ma:showField="CatchAllData" ma:web="421cb408-9269-43ae-9145-75867ce49e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FC9259-FA23-48F4-BA4E-CDD7B015151A}">
  <ds:schemaRefs>
    <ds:schemaRef ds:uri="421cb408-9269-43ae-9145-75867ce49e10"/>
    <ds:schemaRef ds:uri="7510b4d7-672a-4d38-b254-c745ad6fe3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46D286-1D5D-4231-8A01-46F427BAE844}">
  <ds:schemaRefs>
    <ds:schemaRef ds:uri="http://schemas.microsoft.com/sharepoint/v3/contenttype/forms"/>
  </ds:schemaRefs>
</ds:datastoreItem>
</file>

<file path=customXml/itemProps3.xml><?xml version="1.0" encoding="utf-8"?>
<ds:datastoreItem xmlns:ds="http://schemas.openxmlformats.org/officeDocument/2006/customXml" ds:itemID="{07DCB932-C7EA-4111-920A-6787B0E32571}">
  <ds:schemaRefs>
    <ds:schemaRef ds:uri="421cb408-9269-43ae-9145-75867ce49e10"/>
    <ds:schemaRef ds:uri="7510b4d7-672a-4d38-b254-c745ad6fe3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4919</TotalTime>
  <Words>1525</Words>
  <Application>Microsoft Office PowerPoint</Application>
  <PresentationFormat>Breedbeeld</PresentationFormat>
  <Paragraphs>154</Paragraphs>
  <Slides>17</Slides>
  <Notes>17</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17</vt:i4>
      </vt:variant>
    </vt:vector>
  </HeadingPairs>
  <TitlesOfParts>
    <vt:vector size="27" baseType="lpstr">
      <vt:lpstr>Aptos</vt:lpstr>
      <vt:lpstr>Arial</vt:lpstr>
      <vt:lpstr>Calibri</vt:lpstr>
      <vt:lpstr>Calibri Light</vt:lpstr>
      <vt:lpstr>Wingdings</vt:lpstr>
      <vt:lpstr>Work Sans</vt:lpstr>
      <vt:lpstr>Work Sans Light</vt:lpstr>
      <vt:lpstr>Work Sans SemiBold</vt:lpstr>
      <vt:lpstr>Zilla Slab</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Sylvia Ouwerkerk | Marketing Drenthe</dc:creator>
  <cp:lastModifiedBy>Miranda Horstman | Marketing Drenthe</cp:lastModifiedBy>
  <cp:revision>3</cp:revision>
  <dcterms:created xsi:type="dcterms:W3CDTF">2021-04-21T08:29:44Z</dcterms:created>
  <dcterms:modified xsi:type="dcterms:W3CDTF">2025-10-16T10:00:31Z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0x0101007BE7AA2DBFA5A640B6C65FB76A038277</vt:lpwstr>
  </property>
  <property fmtid="{D5CDD505-2E9C-101B-9397-08002B2CF9AE}" pid="3" name="MediaServiceImageTags">
    <vt:lpwstr/>
  </property>
</Properties>
</file>